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87" r:id="rId3"/>
    <p:sldId id="288" r:id="rId4"/>
    <p:sldId id="289" r:id="rId5"/>
    <p:sldId id="257" r:id="rId6"/>
    <p:sldId id="285" r:id="rId7"/>
    <p:sldId id="258" r:id="rId8"/>
    <p:sldId id="260" r:id="rId9"/>
    <p:sldId id="266" r:id="rId10"/>
    <p:sldId id="261" r:id="rId11"/>
    <p:sldId id="290" r:id="rId12"/>
    <p:sldId id="292" r:id="rId13"/>
    <p:sldId id="293" r:id="rId14"/>
    <p:sldId id="294" r:id="rId15"/>
    <p:sldId id="295" r:id="rId16"/>
    <p:sldId id="296" r:id="rId17"/>
    <p:sldId id="297" r:id="rId18"/>
    <p:sldId id="262" r:id="rId19"/>
    <p:sldId id="274" r:id="rId20"/>
    <p:sldId id="263" r:id="rId21"/>
    <p:sldId id="265" r:id="rId22"/>
    <p:sldId id="280" r:id="rId23"/>
    <p:sldId id="286" r:id="rId24"/>
  </p:sldIdLst>
  <p:sldSz cx="9144000" cy="5143500" type="screen16x9"/>
  <p:notesSz cx="5143500" cy="9144000"/>
  <p:custDataLst>
    <p:tags r:id="rId26"/>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7E70"/>
    <a:srgbClr val="4E6A5F"/>
    <a:srgbClr val="435B52"/>
    <a:srgbClr val="2C3C36"/>
    <a:srgbClr val="537166"/>
    <a:srgbClr val="8BAA9E"/>
    <a:srgbClr val="3E4A42"/>
    <a:srgbClr val="502E2E"/>
    <a:srgbClr val="B078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33" d="100"/>
          <a:sy n="133" d="100"/>
        </p:scale>
        <p:origin x="942" y="12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848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4294967295"/>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58CA1-3963-2952-4805-945748BE17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CB6F16-18E9-8B0B-E5CE-C1221961E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921FB-7FAD-9C3C-77B1-B9932788CC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4AB621-2376-6E7D-37D7-AF1534B350E4}"/>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3524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73481-6D77-B4AE-467A-734C8E8523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0AA857-A91F-6FF8-A892-907E8434F3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8C20D1-D123-6BE0-63DA-C3B85FF0F6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7793A2-3FA0-3CA7-50BB-8F708ABC5253}"/>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96604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6C904-B489-91DF-FF65-30138B173D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F7157C-6182-B655-3613-FBCD4A9A3E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F1117D-4010-57DE-36BD-96A901FB2A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6E0E23-7DC3-715D-BFE7-9D4958FBB971}"/>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34482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42461-AD8E-04F0-E848-625B59E04A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2CFC2A-CB5A-AD15-7091-12CCD0E9CC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D9B9BC-7D75-927D-0656-DA62193C89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6D4DDF-5FD7-9B08-8E9B-49AFCCF0F1F1}"/>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8679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36B65-5E74-7898-CA25-035D18CA59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2B78C8-6230-D545-13D3-ECFBD23969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AD4284-954A-7D78-73F5-5CDCD539F8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C3E9AD-5E0B-1A31-D242-D1430E9D6C3F}"/>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30583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259BA-2896-8B0E-F8DF-6FC42AC5D9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3E5ECE-63F8-A5AF-D4B3-51C1E49712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59775-F1CA-B35B-79E7-22369B221D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91D795-8E41-84D9-7760-A50F4E551A31}"/>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51549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245AF-67FB-0A6D-3251-3E737FEA49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66CE5A-5E11-EAA4-9C9C-8C5508DA9E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50DA7E-F517-105F-259B-4C0E222423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DAA1DD-DF01-0874-C589-0E41BAB10D09}"/>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22221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a:extLst>
            <a:ext uri="{FF2B5EF4-FFF2-40B4-BE49-F238E27FC236}">
              <a16:creationId xmlns:a16="http://schemas.microsoft.com/office/drawing/2014/main" id="{0C271046-0F73-427F-9248-1305077AA5A9}"/>
            </a:ext>
          </a:extLst>
        </p:cNvPr>
        <p:cNvGrpSpPr/>
        <p:nvPr/>
      </p:nvGrpSpPr>
      <p:grpSpPr>
        <a:xfrm>
          <a:off x="0" y="0"/>
          <a:ext cx="0" cy="0"/>
          <a:chOff x="0" y="0"/>
          <a:chExt cx="0" cy="0"/>
        </a:xfrm>
      </p:grpSpPr>
      <p:sp>
        <p:nvSpPr>
          <p:cNvPr id="100" name="Google Shape;100;p3:notes">
            <a:extLst>
              <a:ext uri="{FF2B5EF4-FFF2-40B4-BE49-F238E27FC236}">
                <a16:creationId xmlns:a16="http://schemas.microsoft.com/office/drawing/2014/main" id="{08506143-4F2E-E9B4-D967-3C185ADB9C9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a:extLst>
              <a:ext uri="{FF2B5EF4-FFF2-40B4-BE49-F238E27FC236}">
                <a16:creationId xmlns:a16="http://schemas.microsoft.com/office/drawing/2014/main" id="{43411ECF-34B6-8F0D-2E6A-8D27C80A8AC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6023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a:extLst>
            <a:ext uri="{FF2B5EF4-FFF2-40B4-BE49-F238E27FC236}">
              <a16:creationId xmlns:a16="http://schemas.microsoft.com/office/drawing/2014/main" id="{0F91A779-9B85-1365-7527-17EDA65CC48A}"/>
            </a:ext>
          </a:extLst>
        </p:cNvPr>
        <p:cNvGrpSpPr/>
        <p:nvPr/>
      </p:nvGrpSpPr>
      <p:grpSpPr>
        <a:xfrm>
          <a:off x="0" y="0"/>
          <a:ext cx="0" cy="0"/>
          <a:chOff x="0" y="0"/>
          <a:chExt cx="0" cy="0"/>
        </a:xfrm>
      </p:grpSpPr>
      <p:sp>
        <p:nvSpPr>
          <p:cNvPr id="100" name="Google Shape;100;p3:notes">
            <a:extLst>
              <a:ext uri="{FF2B5EF4-FFF2-40B4-BE49-F238E27FC236}">
                <a16:creationId xmlns:a16="http://schemas.microsoft.com/office/drawing/2014/main" id="{1EBCD364-A8E9-19EB-353F-B02E02F6C00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a:extLst>
              <a:ext uri="{FF2B5EF4-FFF2-40B4-BE49-F238E27FC236}">
                <a16:creationId xmlns:a16="http://schemas.microsoft.com/office/drawing/2014/main" id="{06CC5E36-FE56-E980-8994-96D924B6C2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1359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a:extLst>
            <a:ext uri="{FF2B5EF4-FFF2-40B4-BE49-F238E27FC236}">
              <a16:creationId xmlns:a16="http://schemas.microsoft.com/office/drawing/2014/main" id="{681F9F98-F351-54E5-E0B0-3B1A1F9FC4F8}"/>
            </a:ext>
          </a:extLst>
        </p:cNvPr>
        <p:cNvGrpSpPr/>
        <p:nvPr/>
      </p:nvGrpSpPr>
      <p:grpSpPr>
        <a:xfrm>
          <a:off x="0" y="0"/>
          <a:ext cx="0" cy="0"/>
          <a:chOff x="0" y="0"/>
          <a:chExt cx="0" cy="0"/>
        </a:xfrm>
      </p:grpSpPr>
      <p:sp>
        <p:nvSpPr>
          <p:cNvPr id="100" name="Google Shape;100;p3:notes">
            <a:extLst>
              <a:ext uri="{FF2B5EF4-FFF2-40B4-BE49-F238E27FC236}">
                <a16:creationId xmlns:a16="http://schemas.microsoft.com/office/drawing/2014/main" id="{37FD8DC6-C7F8-DBA2-48F0-6BAE3CCC4ED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a:extLst>
              <a:ext uri="{FF2B5EF4-FFF2-40B4-BE49-F238E27FC236}">
                <a16:creationId xmlns:a16="http://schemas.microsoft.com/office/drawing/2014/main" id="{B4678EF3-143C-2F92-3908-930FB0956CA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2325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4294967295"/>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4294967295"/>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342900" y="4767263"/>
            <a:ext cx="16002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2343150" y="4767263"/>
            <a:ext cx="21717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4914900" y="4767263"/>
            <a:ext cx="16002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81370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851D-68E4-03DC-24EA-93E26805D60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05B2895-1A04-2244-5CD1-3B58612C839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299ACCC-CA8E-148A-0442-9A9A7BD37B81}"/>
              </a:ext>
            </a:extLst>
          </p:cNvPr>
          <p:cNvSpPr>
            <a:spLocks noGrp="1"/>
          </p:cNvSpPr>
          <p:nvPr>
            <p:ph type="dt" sz="half" idx="10"/>
          </p:nvPr>
        </p:nvSpPr>
        <p:spPr/>
        <p:txBody>
          <a:bodyPr/>
          <a:lstStyle/>
          <a:p>
            <a:fld id="{6F23F34B-F53B-4498-AA26-551564A6D0C7}" type="datetimeFigureOut">
              <a:rPr lang="en-US" smtClean="0"/>
              <a:t>6/3/2026</a:t>
            </a:fld>
            <a:endParaRPr lang="en-US"/>
          </a:p>
        </p:txBody>
      </p:sp>
      <p:sp>
        <p:nvSpPr>
          <p:cNvPr id="5" name="Footer Placeholder 4">
            <a:extLst>
              <a:ext uri="{FF2B5EF4-FFF2-40B4-BE49-F238E27FC236}">
                <a16:creationId xmlns:a16="http://schemas.microsoft.com/office/drawing/2014/main" id="{7358F6A0-BB50-A405-94B2-175B0E9A06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9D2B4D-6DA7-FBD1-F95D-4ECD04232A39}"/>
              </a:ext>
            </a:extLst>
          </p:cNvPr>
          <p:cNvSpPr>
            <a:spLocks noGrp="1"/>
          </p:cNvSpPr>
          <p:nvPr>
            <p:ph type="sldNum" sz="quarter" idx="12"/>
          </p:nvPr>
        </p:nvSpPr>
        <p:spPr/>
        <p:txBody>
          <a:bodyPr/>
          <a:lstStyle/>
          <a:p>
            <a:fld id="{5A03EBC4-05E8-4551-A53A-E9158A4C5B89}" type="slidenum">
              <a:rPr lang="en-US" smtClean="0"/>
              <a:t>‹#›</a:t>
            </a:fld>
            <a:endParaRPr lang="en-US"/>
          </a:p>
        </p:txBody>
      </p:sp>
    </p:spTree>
    <p:extLst>
      <p:ext uri="{BB962C8B-B14F-4D97-AF65-F5344CB8AC3E}">
        <p14:creationId xmlns:p14="http://schemas.microsoft.com/office/powerpoint/2010/main" val="30732783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6.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3EDE7"/>
        </a:solidFill>
        <a:effectLst/>
      </p:bgPr>
    </p:bg>
    <p:spTree>
      <p:nvGrpSpPr>
        <p:cNvPr id="1" name=""/>
        <p:cNvGrpSpPr/>
        <p:nvPr/>
      </p:nvGrpSpPr>
      <p:grpSpPr>
        <a:xfrm>
          <a:off x="0" y="0"/>
          <a:ext cx="0" cy="0"/>
          <a:chOff x="0" y="0"/>
          <a:chExt cx="0" cy="0"/>
        </a:xfrm>
      </p:grpSpPr>
      <p:sp>
        <p:nvSpPr>
          <p:cNvPr id="2" name="Shape 0"/>
          <p:cNvSpPr/>
          <p:nvPr/>
        </p:nvSpPr>
        <p:spPr>
          <a:xfrm>
            <a:off x="6858000" y="-1097280"/>
            <a:ext cx="3657600" cy="3657600"/>
          </a:xfrm>
          <a:prstGeom prst="ellipse">
            <a:avLst/>
          </a:prstGeom>
          <a:solidFill>
            <a:srgbClr val="F0DEDE">
              <a:alpha val="60000"/>
            </a:srgbClr>
          </a:solidFill>
          <a:ln/>
        </p:spPr>
        <p:txBody>
          <a:bodyPr/>
          <a:lstStyle/>
          <a:p>
            <a:endParaRPr lang="en-US"/>
          </a:p>
        </p:txBody>
      </p:sp>
      <p:sp>
        <p:nvSpPr>
          <p:cNvPr id="3" name="Shape 1"/>
          <p:cNvSpPr/>
          <p:nvPr/>
        </p:nvSpPr>
        <p:spPr>
          <a:xfrm>
            <a:off x="-1371600" y="3200400"/>
            <a:ext cx="3657600" cy="3657600"/>
          </a:xfrm>
          <a:prstGeom prst="ellipse">
            <a:avLst/>
          </a:prstGeom>
          <a:solidFill>
            <a:srgbClr val="D0E0D8">
              <a:alpha val="60000"/>
            </a:srgbClr>
          </a:solidFill>
          <a:ln/>
        </p:spPr>
        <p:txBody>
          <a:bodyPr/>
          <a:lstStyle/>
          <a:p>
            <a:endParaRPr lang="en-US"/>
          </a:p>
        </p:txBody>
      </p:sp>
      <p:sp>
        <p:nvSpPr>
          <p:cNvPr id="5" name="Text 3"/>
          <p:cNvSpPr/>
          <p:nvPr/>
        </p:nvSpPr>
        <p:spPr>
          <a:xfrm>
            <a:off x="731519" y="428017"/>
            <a:ext cx="7692633" cy="1675103"/>
          </a:xfrm>
          <a:prstGeom prst="rect">
            <a:avLst/>
          </a:prstGeom>
          <a:noFill/>
          <a:ln/>
        </p:spPr>
        <p:txBody>
          <a:bodyPr wrap="square" rtlCol="0" anchor="ctr"/>
          <a:lstStyle/>
          <a:p>
            <a:pPr marL="0" indent="0" algn="ctr">
              <a:lnSpc>
                <a:spcPct val="110000"/>
              </a:lnSpc>
              <a:buNone/>
            </a:pPr>
            <a:r>
              <a:rPr lang="en-US" sz="3600" b="1" dirty="0">
                <a:solidFill>
                  <a:srgbClr val="3E4A42"/>
                </a:solidFill>
                <a:latin typeface="Georgia" pitchFamily="34" charset="0"/>
                <a:ea typeface="Georgia" pitchFamily="34" charset="-122"/>
                <a:cs typeface="Georgia" pitchFamily="34" charset="-120"/>
              </a:rPr>
              <a:t>Abraham’s Sarah, </a:t>
            </a:r>
          </a:p>
          <a:p>
            <a:pPr marL="0" indent="0" algn="ctr">
              <a:lnSpc>
                <a:spcPct val="110000"/>
              </a:lnSpc>
              <a:buNone/>
            </a:pPr>
            <a:r>
              <a:rPr lang="en-US" sz="3600" b="1" dirty="0">
                <a:solidFill>
                  <a:srgbClr val="3E4A42"/>
                </a:solidFill>
                <a:latin typeface="Georgia" pitchFamily="34" charset="0"/>
                <a:ea typeface="Georgia" pitchFamily="34" charset="-122"/>
                <a:cs typeface="Georgia" pitchFamily="34" charset="-120"/>
              </a:rPr>
              <a:t>Dr. Hamilton’s Shirley, and Two Widowers</a:t>
            </a:r>
            <a:endParaRPr lang="en-US" sz="3600" dirty="0"/>
          </a:p>
        </p:txBody>
      </p:sp>
      <p:sp>
        <p:nvSpPr>
          <p:cNvPr id="6" name="Text 4"/>
          <p:cNvSpPr/>
          <p:nvPr/>
        </p:nvSpPr>
        <p:spPr>
          <a:xfrm>
            <a:off x="352839" y="2880360"/>
            <a:ext cx="8505816" cy="320040"/>
          </a:xfrm>
          <a:prstGeom prst="rect">
            <a:avLst/>
          </a:prstGeom>
          <a:noFill/>
          <a:ln/>
        </p:spPr>
        <p:txBody>
          <a:bodyPr wrap="square" rtlCol="0" anchor="ctr"/>
          <a:lstStyle/>
          <a:p>
            <a:pPr marL="0" indent="0" algn="ctr">
              <a:buNone/>
            </a:pPr>
            <a:r>
              <a:rPr lang="en-US" sz="3600" b="1" err="1">
                <a:solidFill>
                  <a:srgbClr val="502E2E"/>
                </a:solidFill>
                <a:latin typeface="Calibri" pitchFamily="34" charset="0"/>
                <a:ea typeface="Calibri" pitchFamily="34" charset="-122"/>
                <a:cs typeface="Calibri" pitchFamily="34" charset="-120"/>
              </a:rPr>
              <a:t>亞伯拉罕的撒拉</a:t>
            </a:r>
            <a:r>
              <a:rPr lang="en-US" sz="3600" b="1" dirty="0" err="1">
                <a:solidFill>
                  <a:srgbClr val="502E2E"/>
                </a:solidFill>
                <a:latin typeface="Calibri" pitchFamily="34" charset="0"/>
                <a:ea typeface="Calibri" pitchFamily="34" charset="-122"/>
                <a:cs typeface="Calibri" pitchFamily="34" charset="-120"/>
              </a:rPr>
              <a:t>、</a:t>
            </a:r>
            <a:r>
              <a:rPr lang="en-US" sz="3600" b="1" err="1">
                <a:solidFill>
                  <a:srgbClr val="502E2E"/>
                </a:solidFill>
                <a:latin typeface="Calibri" pitchFamily="34" charset="0"/>
                <a:ea typeface="Calibri" pitchFamily="34" charset="-122"/>
                <a:cs typeface="Calibri" pitchFamily="34" charset="-120"/>
              </a:rPr>
              <a:t>漢密爾頓博士的雪莉</a:t>
            </a:r>
            <a:r>
              <a:rPr lang="en-US" sz="3600" b="1" dirty="0" err="1">
                <a:solidFill>
                  <a:srgbClr val="502E2E"/>
                </a:solidFill>
                <a:latin typeface="Calibri" pitchFamily="34" charset="0"/>
                <a:ea typeface="Calibri" pitchFamily="34" charset="-122"/>
                <a:cs typeface="Calibri" pitchFamily="34" charset="-120"/>
              </a:rPr>
              <a:t>，</a:t>
            </a:r>
            <a:r>
              <a:rPr lang="en-US" sz="3600" b="1" err="1">
                <a:solidFill>
                  <a:srgbClr val="502E2E"/>
                </a:solidFill>
                <a:latin typeface="Calibri" pitchFamily="34" charset="0"/>
                <a:ea typeface="Calibri" pitchFamily="34" charset="-122"/>
                <a:cs typeface="Calibri" pitchFamily="34" charset="-120"/>
              </a:rPr>
              <a:t>以及兩位鰥夫</a:t>
            </a:r>
            <a:endParaRPr lang="en-US" sz="3600" dirty="0">
              <a:solidFill>
                <a:srgbClr val="502E2E"/>
              </a:solidFill>
            </a:endParaRPr>
          </a:p>
        </p:txBody>
      </p:sp>
      <p:sp>
        <p:nvSpPr>
          <p:cNvPr id="7" name="Text 5"/>
          <p:cNvSpPr/>
          <p:nvPr/>
        </p:nvSpPr>
        <p:spPr>
          <a:xfrm>
            <a:off x="686793" y="3886200"/>
            <a:ext cx="7680960" cy="365760"/>
          </a:xfrm>
          <a:prstGeom prst="rect">
            <a:avLst/>
          </a:prstGeom>
          <a:noFill/>
          <a:ln/>
        </p:spPr>
        <p:txBody>
          <a:bodyPr wrap="square" rtlCol="0" anchor="ctr"/>
          <a:lstStyle/>
          <a:p>
            <a:pPr marL="0" indent="0" algn="ctr">
              <a:buNone/>
            </a:pPr>
            <a:r>
              <a:rPr lang="en-US" sz="3600" dirty="0">
                <a:solidFill>
                  <a:srgbClr val="3E4A42"/>
                </a:solidFill>
                <a:latin typeface="Calibri" pitchFamily="34" charset="0"/>
                <a:ea typeface="Calibri" pitchFamily="34" charset="-122"/>
                <a:cs typeface="Calibri" pitchFamily="34" charset="-120"/>
              </a:rPr>
              <a:t>Genesis </a:t>
            </a:r>
            <a:r>
              <a:rPr lang="en-US" sz="3600" err="1">
                <a:solidFill>
                  <a:srgbClr val="3E4A42"/>
                </a:solidFill>
                <a:latin typeface="Calibri" pitchFamily="34" charset="0"/>
                <a:ea typeface="Calibri" pitchFamily="34" charset="-122"/>
                <a:cs typeface="Calibri" pitchFamily="34" charset="-120"/>
              </a:rPr>
              <a:t>創世記</a:t>
            </a:r>
            <a:r>
              <a:rPr lang="en-US" sz="3600" dirty="0">
                <a:solidFill>
                  <a:srgbClr val="3E4A42"/>
                </a:solidFill>
                <a:latin typeface="Calibri" pitchFamily="34" charset="0"/>
                <a:ea typeface="Calibri" pitchFamily="34" charset="-122"/>
                <a:cs typeface="Calibri" pitchFamily="34" charset="-120"/>
              </a:rPr>
              <a:t> 23:1–20</a:t>
            </a:r>
            <a:endParaRPr lang="en-US" sz="3600" dirty="0">
              <a:solidFill>
                <a:srgbClr val="3E4A42"/>
              </a:solidFil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6858000" y="-914400"/>
            <a:ext cx="3657600" cy="3657600"/>
          </a:xfrm>
          <a:prstGeom prst="ellipse">
            <a:avLst/>
          </a:prstGeom>
          <a:solidFill>
            <a:srgbClr val="F2D7DA">
              <a:alpha val="45000"/>
            </a:srgbClr>
          </a:solidFill>
          <a:ln/>
        </p:spPr>
        <p:txBody>
          <a:bodyPr/>
          <a:lstStyle/>
          <a:p>
            <a:endParaRPr lang="en-US"/>
          </a:p>
        </p:txBody>
      </p:sp>
      <p:sp>
        <p:nvSpPr>
          <p:cNvPr id="3" name="Text 1"/>
          <p:cNvSpPr/>
          <p:nvPr/>
        </p:nvSpPr>
        <p:spPr>
          <a:xfrm>
            <a:off x="548640" y="274320"/>
            <a:ext cx="8046720" cy="822960"/>
          </a:xfrm>
          <a:prstGeom prst="rect">
            <a:avLst/>
          </a:prstGeom>
          <a:noFill/>
          <a:ln/>
        </p:spPr>
        <p:txBody>
          <a:bodyPr wrap="square" lIns="0" tIns="0" rIns="0" bIns="0" rtlCol="0" anchor="ctr"/>
          <a:lstStyle/>
          <a:p>
            <a:r>
              <a:rPr lang="en-US" sz="3600" dirty="0">
                <a:solidFill>
                  <a:srgbClr val="502E2E"/>
                </a:solidFill>
                <a:latin typeface="Georgia" pitchFamily="34" charset="0"/>
                <a:ea typeface="Georgia" pitchFamily="34" charset="-122"/>
                <a:cs typeface="Georgia" pitchFamily="34" charset="-120"/>
              </a:rPr>
              <a:t>Two Beautiful Marriages </a:t>
            </a:r>
          </a:p>
          <a:p>
            <a:r>
              <a:rPr lang="en-US" sz="3600" b="1" dirty="0" err="1">
                <a:solidFill>
                  <a:srgbClr val="3E4A42"/>
                </a:solidFill>
                <a:latin typeface="Georgia" pitchFamily="34" charset="0"/>
                <a:ea typeface="Georgia" pitchFamily="34" charset="-122"/>
                <a:cs typeface="Georgia" pitchFamily="34" charset="-120"/>
              </a:rPr>
              <a:t>兩段美麗的婚姻</a:t>
            </a:r>
            <a:r>
              <a:rPr lang="en-US" sz="3600" b="1" dirty="0">
                <a:solidFill>
                  <a:srgbClr val="3E4A42"/>
                </a:solidFill>
                <a:latin typeface="Georgia" pitchFamily="34" charset="0"/>
                <a:ea typeface="Georgia" pitchFamily="34" charset="-122"/>
                <a:cs typeface="Georgia" pitchFamily="34" charset="-120"/>
              </a:rPr>
              <a:t> </a:t>
            </a:r>
            <a:endParaRPr lang="en-US" sz="3600" dirty="0"/>
          </a:p>
        </p:txBody>
      </p:sp>
      <p:sp>
        <p:nvSpPr>
          <p:cNvPr id="4" name="Shape 2"/>
          <p:cNvSpPr/>
          <p:nvPr/>
        </p:nvSpPr>
        <p:spPr>
          <a:xfrm>
            <a:off x="548640" y="1371600"/>
            <a:ext cx="3840480" cy="3200400"/>
          </a:xfrm>
          <a:prstGeom prst="rect">
            <a:avLst/>
          </a:prstGeom>
          <a:solidFill>
            <a:srgbClr val="FFFFFF"/>
          </a:solidFill>
          <a:ln/>
          <a:effectLst>
            <a:outerShdw blurRad="101600" dist="38100" dir="8100000" algn="bl" rotWithShape="0">
              <a:srgbClr val="000000">
                <a:alpha val="8000"/>
              </a:srgbClr>
            </a:outerShdw>
          </a:effectLst>
        </p:spPr>
        <p:txBody>
          <a:bodyPr/>
          <a:lstStyle/>
          <a:p>
            <a:endParaRPr lang="en-US"/>
          </a:p>
        </p:txBody>
      </p:sp>
      <p:sp>
        <p:nvSpPr>
          <p:cNvPr id="5" name="Text 3"/>
          <p:cNvSpPr/>
          <p:nvPr/>
        </p:nvSpPr>
        <p:spPr>
          <a:xfrm>
            <a:off x="822959" y="1508760"/>
            <a:ext cx="3491865" cy="2926080"/>
          </a:xfrm>
          <a:prstGeom prst="rect">
            <a:avLst/>
          </a:prstGeom>
          <a:noFill/>
          <a:ln/>
        </p:spPr>
        <p:txBody>
          <a:bodyPr wrap="square" rtlCol="0" anchor="t"/>
          <a:lstStyle/>
          <a:p>
            <a:pPr marL="0" indent="0">
              <a:lnSpc>
                <a:spcPct val="120000"/>
              </a:lnSpc>
              <a:buNone/>
            </a:pPr>
            <a:r>
              <a:rPr lang="en-US" sz="2400" b="1" dirty="0" err="1">
                <a:solidFill>
                  <a:srgbClr val="502E2E"/>
                </a:solidFill>
                <a:latin typeface="Calibri" pitchFamily="34" charset="0"/>
                <a:ea typeface="Calibri" pitchFamily="34" charset="-122"/>
                <a:cs typeface="Calibri" pitchFamily="34" charset="-120"/>
              </a:rPr>
              <a:t>亞伯拉罕</a:t>
            </a:r>
            <a:r>
              <a:rPr lang="zh-CN" altLang="en-US" sz="2400" b="1" dirty="0">
                <a:solidFill>
                  <a:srgbClr val="502E2E"/>
                </a:solidFill>
                <a:latin typeface="Calibri" pitchFamily="34" charset="0"/>
                <a:ea typeface="Calibri" pitchFamily="34" charset="-122"/>
                <a:cs typeface="Calibri" pitchFamily="34" charset="-120"/>
              </a:rPr>
              <a:t>的</a:t>
            </a:r>
            <a:r>
              <a:rPr lang="en-US" sz="2400" b="1" dirty="0" err="1">
                <a:solidFill>
                  <a:srgbClr val="502E2E"/>
                </a:solidFill>
                <a:latin typeface="Calibri" pitchFamily="34" charset="0"/>
                <a:ea typeface="Calibri" pitchFamily="34" charset="-122"/>
                <a:cs typeface="Calibri" pitchFamily="34" charset="-120"/>
              </a:rPr>
              <a:t>撒拉</a:t>
            </a:r>
            <a:r>
              <a:rPr lang="en-US" sz="2400" b="1" dirty="0">
                <a:solidFill>
                  <a:srgbClr val="502E2E"/>
                </a:solidFill>
                <a:latin typeface="Calibri" pitchFamily="34" charset="0"/>
                <a:ea typeface="Calibri" pitchFamily="34" charset="-122"/>
                <a:cs typeface="Calibri" pitchFamily="34" charset="-120"/>
              </a:rPr>
              <a:t>  |  </a:t>
            </a:r>
          </a:p>
          <a:p>
            <a:pPr>
              <a:lnSpc>
                <a:spcPct val="120000"/>
              </a:lnSpc>
            </a:pPr>
            <a:r>
              <a:rPr lang="en-US" sz="2400" b="1" dirty="0" err="1">
                <a:solidFill>
                  <a:srgbClr val="502E2E"/>
                </a:solidFill>
                <a:latin typeface="Calibri" pitchFamily="34" charset="0"/>
                <a:ea typeface="Calibri" pitchFamily="34" charset="-122"/>
                <a:cs typeface="Calibri" pitchFamily="34" charset="-120"/>
              </a:rPr>
              <a:t>漢密爾頓博士</a:t>
            </a:r>
            <a:r>
              <a:rPr lang="zh-CN" altLang="en-US" sz="2400" b="1" dirty="0">
                <a:solidFill>
                  <a:srgbClr val="502E2E"/>
                </a:solidFill>
                <a:latin typeface="Calibri" pitchFamily="34" charset="0"/>
                <a:ea typeface="Calibri" pitchFamily="34" charset="-122"/>
                <a:cs typeface="Calibri" pitchFamily="34" charset="-120"/>
              </a:rPr>
              <a:t>的</a:t>
            </a:r>
            <a:r>
              <a:rPr lang="en-US" sz="2400" b="1" dirty="0" err="1">
                <a:solidFill>
                  <a:srgbClr val="502E2E"/>
                </a:solidFill>
                <a:latin typeface="Calibri" pitchFamily="34" charset="0"/>
                <a:ea typeface="Calibri" pitchFamily="34" charset="-122"/>
                <a:cs typeface="Calibri" pitchFamily="34" charset="-120"/>
              </a:rPr>
              <a:t>雪莉</a:t>
            </a:r>
            <a:endParaRPr lang="en-US" sz="1200" dirty="0"/>
          </a:p>
          <a:p>
            <a:pPr marL="171450" indent="-171450">
              <a:lnSpc>
                <a:spcPct val="120000"/>
              </a:lnSpc>
              <a:buFont typeface="Arial" panose="020B0604020202020204" pitchFamily="34" charset="0"/>
              <a:buChar char="•"/>
            </a:pPr>
            <a:r>
              <a:rPr lang="en-US" sz="2400" dirty="0" err="1">
                <a:solidFill>
                  <a:srgbClr val="3E4A42"/>
                </a:solidFill>
                <a:latin typeface="Calibri" pitchFamily="34" charset="0"/>
                <a:ea typeface="Calibri" pitchFamily="34" charset="-122"/>
                <a:cs typeface="Calibri" pitchFamily="34" charset="-120"/>
              </a:rPr>
              <a:t>名字以「S」開頭</a:t>
            </a:r>
            <a:endParaRPr lang="en-US" sz="2400" dirty="0"/>
          </a:p>
          <a:p>
            <a:pPr marL="171450" indent="-171450">
              <a:lnSpc>
                <a:spcPct val="120000"/>
              </a:lnSpc>
              <a:buFont typeface="Arial" panose="020B0604020202020204" pitchFamily="34" charset="0"/>
              <a:buChar char="•"/>
            </a:pPr>
            <a:r>
              <a:rPr lang="en-US" sz="2400" dirty="0" err="1">
                <a:solidFill>
                  <a:srgbClr val="3E4A42"/>
                </a:solidFill>
                <a:latin typeface="Calibri" pitchFamily="34" charset="0"/>
                <a:ea typeface="Calibri" pitchFamily="34" charset="-122"/>
                <a:cs typeface="Calibri" pitchFamily="34" charset="-120"/>
              </a:rPr>
              <a:t>隨著年齡增長越發美麗</a:t>
            </a:r>
            <a:endParaRPr lang="en-US" sz="2400" dirty="0"/>
          </a:p>
          <a:p>
            <a:pPr marL="171450" indent="-171450">
              <a:lnSpc>
                <a:spcPct val="120000"/>
              </a:lnSpc>
              <a:buFont typeface="Arial" panose="020B0604020202020204" pitchFamily="34" charset="0"/>
              <a:buChar char="•"/>
            </a:pPr>
            <a:r>
              <a:rPr lang="en-US" sz="2400" dirty="0" err="1">
                <a:solidFill>
                  <a:srgbClr val="3E4A42"/>
                </a:solidFill>
                <a:latin typeface="Calibri" pitchFamily="34" charset="0"/>
                <a:ea typeface="Calibri" pitchFamily="34" charset="-122"/>
                <a:cs typeface="Calibri" pitchFamily="34" charset="-120"/>
              </a:rPr>
              <a:t>漫長幸福的婚姻後，都必須向所愛的伴侶告別</a:t>
            </a:r>
            <a:endParaRPr lang="en-US" sz="2400" dirty="0"/>
          </a:p>
        </p:txBody>
      </p:sp>
      <p:sp>
        <p:nvSpPr>
          <p:cNvPr id="6" name="Shape 4"/>
          <p:cNvSpPr/>
          <p:nvPr/>
        </p:nvSpPr>
        <p:spPr>
          <a:xfrm>
            <a:off x="4663439" y="1371600"/>
            <a:ext cx="4051936" cy="3200400"/>
          </a:xfrm>
          <a:prstGeom prst="rect">
            <a:avLst/>
          </a:prstGeom>
          <a:solidFill>
            <a:srgbClr val="FFFFFF"/>
          </a:solidFill>
          <a:ln/>
          <a:effectLst>
            <a:outerShdw blurRad="101600" dist="38100" dir="8100000" algn="bl" rotWithShape="0">
              <a:srgbClr val="000000">
                <a:alpha val="8000"/>
              </a:srgbClr>
            </a:outerShdw>
          </a:effectLst>
        </p:spPr>
        <p:txBody>
          <a:bodyPr/>
          <a:lstStyle/>
          <a:p>
            <a:endParaRPr lang="en-US"/>
          </a:p>
        </p:txBody>
      </p:sp>
      <p:sp>
        <p:nvSpPr>
          <p:cNvPr id="7" name="Text 5"/>
          <p:cNvSpPr/>
          <p:nvPr/>
        </p:nvSpPr>
        <p:spPr>
          <a:xfrm>
            <a:off x="4754879" y="1508760"/>
            <a:ext cx="3960495" cy="2926080"/>
          </a:xfrm>
          <a:prstGeom prst="rect">
            <a:avLst/>
          </a:prstGeom>
          <a:noFill/>
          <a:ln/>
        </p:spPr>
        <p:txBody>
          <a:bodyPr wrap="square" rtlCol="0" anchor="t"/>
          <a:lstStyle/>
          <a:p>
            <a:pPr marL="0" indent="0">
              <a:buNone/>
            </a:pPr>
            <a:r>
              <a:rPr lang="en-US" sz="2400" b="1" dirty="0">
                <a:solidFill>
                  <a:srgbClr val="502E2E"/>
                </a:solidFill>
                <a:latin typeface="Calibri" pitchFamily="34" charset="0"/>
                <a:ea typeface="Calibri" pitchFamily="34" charset="-122"/>
                <a:cs typeface="Calibri" pitchFamily="34" charset="-120"/>
              </a:rPr>
              <a:t>Abraham’s Sarah  |  </a:t>
            </a:r>
          </a:p>
          <a:p>
            <a:pPr marL="0" indent="0">
              <a:buNone/>
            </a:pPr>
            <a:r>
              <a:rPr lang="en-US" sz="2400" b="1" dirty="0">
                <a:solidFill>
                  <a:srgbClr val="502E2E"/>
                </a:solidFill>
                <a:latin typeface="Calibri" pitchFamily="34" charset="0"/>
                <a:ea typeface="Calibri" pitchFamily="34" charset="-122"/>
                <a:cs typeface="Calibri" pitchFamily="34" charset="-120"/>
              </a:rPr>
              <a:t>Dr Hamilton’s Shirley</a:t>
            </a:r>
            <a:endParaRPr lang="en-US" sz="1200" dirty="0"/>
          </a:p>
          <a:p>
            <a:pPr marL="171450" indent="-171450">
              <a:buFont typeface="Arial" panose="020B0604020202020204" pitchFamily="34" charset="0"/>
              <a:buChar char="•"/>
            </a:pPr>
            <a:r>
              <a:rPr lang="en-US" sz="2400" dirty="0">
                <a:solidFill>
                  <a:srgbClr val="3E4A42"/>
                </a:solidFill>
                <a:latin typeface="Calibri" pitchFamily="34" charset="0"/>
                <a:ea typeface="Calibri" pitchFamily="34" charset="-122"/>
                <a:cs typeface="Calibri" pitchFamily="34" charset="-120"/>
              </a:rPr>
              <a:t>Both names start with “S”</a:t>
            </a:r>
            <a:endParaRPr lang="en-US" sz="2400" dirty="0"/>
          </a:p>
          <a:p>
            <a:pPr marL="171450" indent="-171450">
              <a:buFont typeface="Arial" panose="020B0604020202020204" pitchFamily="34" charset="0"/>
              <a:buChar char="•"/>
            </a:pPr>
            <a:r>
              <a:rPr lang="en-US" sz="2400" dirty="0">
                <a:solidFill>
                  <a:srgbClr val="3E4A42"/>
                </a:solidFill>
                <a:latin typeface="Calibri" pitchFamily="34" charset="0"/>
                <a:ea typeface="Calibri" pitchFamily="34" charset="-122"/>
                <a:cs typeface="Calibri" pitchFamily="34" charset="-120"/>
              </a:rPr>
              <a:t>More beautiful the older they became</a:t>
            </a:r>
            <a:endParaRPr lang="en-US" sz="2400" dirty="0"/>
          </a:p>
          <a:p>
            <a:pPr marL="171450" indent="-171450">
              <a:buFont typeface="Arial" panose="020B0604020202020204" pitchFamily="34" charset="0"/>
              <a:buChar char="•"/>
            </a:pPr>
            <a:r>
              <a:rPr lang="en-US" sz="2400" dirty="0">
                <a:solidFill>
                  <a:srgbClr val="3E4A42"/>
                </a:solidFill>
                <a:latin typeface="Calibri" pitchFamily="34" charset="0"/>
                <a:ea typeface="Calibri" pitchFamily="34" charset="-122"/>
                <a:cs typeface="Calibri" pitchFamily="34" charset="-120"/>
              </a:rPr>
              <a:t>Both had to say goodbye after a long, happy marriage</a:t>
            </a:r>
            <a:endParaRPr lang="en-US" sz="2400" dirty="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5EE"/>
        </a:solidFill>
        <a:effectLst/>
      </p:bgPr>
    </p:bg>
    <p:spTree>
      <p:nvGrpSpPr>
        <p:cNvPr id="1" name="">
          <a:extLst>
            <a:ext uri="{FF2B5EF4-FFF2-40B4-BE49-F238E27FC236}">
              <a16:creationId xmlns:a16="http://schemas.microsoft.com/office/drawing/2014/main" id="{E1E8EB74-EBF2-ED37-5F72-7613C20B8859}"/>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E01DA471-377D-9C7F-0218-E3D62A518E47}"/>
              </a:ext>
            </a:extLst>
          </p:cNvPr>
          <p:cNvSpPr/>
          <p:nvPr/>
        </p:nvSpPr>
        <p:spPr>
          <a:xfrm>
            <a:off x="-1371600" y="-914400"/>
            <a:ext cx="3657600" cy="3657600"/>
          </a:xfrm>
          <a:prstGeom prst="ellipse">
            <a:avLst/>
          </a:prstGeom>
          <a:solidFill>
            <a:srgbClr val="D4E4D7">
              <a:alpha val="50000"/>
            </a:srgb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hape 2">
            <a:extLst>
              <a:ext uri="{FF2B5EF4-FFF2-40B4-BE49-F238E27FC236}">
                <a16:creationId xmlns:a16="http://schemas.microsoft.com/office/drawing/2014/main" id="{39E5800D-4CEE-9942-DA88-C707355560DE}"/>
              </a:ext>
            </a:extLst>
          </p:cNvPr>
          <p:cNvSpPr/>
          <p:nvPr/>
        </p:nvSpPr>
        <p:spPr>
          <a:xfrm>
            <a:off x="213852" y="746067"/>
            <a:ext cx="4297680" cy="3840480"/>
          </a:xfrm>
          <a:prstGeom prst="rect">
            <a:avLst/>
          </a:prstGeom>
          <a:solidFill>
            <a:srgbClr val="FFFFFF"/>
          </a:solidFill>
          <a:ln/>
          <a:effectLst>
            <a:outerShdw blurRad="101600" dist="38100" dir="8100000" algn="bl" rotWithShape="0">
              <a:srgbClr val="000000">
                <a:alpha val="8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 3">
            <a:extLst>
              <a:ext uri="{FF2B5EF4-FFF2-40B4-BE49-F238E27FC236}">
                <a16:creationId xmlns:a16="http://schemas.microsoft.com/office/drawing/2014/main" id="{339AFC2C-C0EE-7902-9B01-6EA207507C1D}"/>
              </a:ext>
            </a:extLst>
          </p:cNvPr>
          <p:cNvSpPr/>
          <p:nvPr/>
        </p:nvSpPr>
        <p:spPr>
          <a:xfrm>
            <a:off x="586988" y="905862"/>
            <a:ext cx="3749040" cy="3749040"/>
          </a:xfrm>
          <a:prstGeom prst="rect">
            <a:avLst/>
          </a:prstGeom>
          <a:noFill/>
          <a:ln/>
        </p:spPr>
        <p:txBody>
          <a:bodyPr wrap="square" rtlCol="0" anchor="t"/>
          <a:lstStyle/>
          <a:p>
            <a:pPr lvl="0">
              <a:lnSpc>
                <a:spcPct val="120000"/>
              </a:lnSpc>
              <a:defRPr/>
            </a:pPr>
            <a:r>
              <a:rPr kumimoji="0" lang="en-US" sz="2400" b="1" i="0" u="none" strike="noStrike" kern="1200" cap="none" spc="0" normalizeH="0" baseline="0" noProof="0">
                <a:ln>
                  <a:noFill/>
                </a:ln>
                <a:solidFill>
                  <a:srgbClr val="5C3C43"/>
                </a:solidFill>
                <a:effectLst/>
                <a:uLnTx/>
                <a:uFillTx/>
                <a:latin typeface="Calibri" pitchFamily="34" charset="0"/>
                <a:ea typeface="Calibri" pitchFamily="34" charset="-122"/>
                <a:cs typeface="Calibri" pitchFamily="34" charset="-120"/>
              </a:rPr>
              <a:t>創 </a:t>
            </a:r>
            <a:r>
              <a:rPr lang="en-US" sz="2400" b="1">
                <a:solidFill>
                  <a:srgbClr val="5C3C43"/>
                </a:solidFill>
                <a:latin typeface="Calibri" pitchFamily="34" charset="0"/>
                <a:ea typeface="Calibri" pitchFamily="34" charset="-122"/>
                <a:cs typeface="Calibri" pitchFamily="34" charset="-120"/>
              </a:rPr>
              <a:t>39:6</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lnSpc>
                <a:spcPct val="120000"/>
              </a:lnSpc>
              <a:defRPr/>
            </a:pPr>
            <a:r>
              <a:rPr lang="zh-TW" altLang="en-US" sz="2800">
                <a:solidFill>
                  <a:srgbClr val="3E4A42"/>
                </a:solidFill>
                <a:latin typeface="Calibri" pitchFamily="34" charset="0"/>
                <a:ea typeface="Calibri" pitchFamily="34" charset="-122"/>
                <a:cs typeface="Calibri" pitchFamily="34" charset="-120"/>
              </a:rPr>
              <a:t>約瑟「身材健壯，相貌英俊」。</a:t>
            </a:r>
            <a:br>
              <a:rPr lang="en-US" altLang="zh-TW" sz="2800">
                <a:solidFill>
                  <a:srgbClr val="3E4A42"/>
                </a:solidFill>
                <a:latin typeface="Calibri" pitchFamily="34" charset="0"/>
                <a:ea typeface="Calibri" pitchFamily="34" charset="-122"/>
                <a:cs typeface="Calibri" pitchFamily="34" charset="-120"/>
              </a:rPr>
            </a:br>
            <a:br>
              <a:rPr lang="en-US" altLang="zh-TW" sz="2800">
                <a:solidFill>
                  <a:srgbClr val="3E4A42"/>
                </a:solidFill>
                <a:latin typeface="Calibri" pitchFamily="34" charset="0"/>
                <a:ea typeface="Calibri" pitchFamily="34" charset="-122"/>
                <a:cs typeface="Calibri" pitchFamily="34" charset="-120"/>
              </a:rPr>
            </a:br>
            <a:r>
              <a:rPr lang="zh-CN" altLang="en-US" sz="2400" b="1">
                <a:solidFill>
                  <a:srgbClr val="5C3C43"/>
                </a:solidFill>
                <a:latin typeface="Calibri" pitchFamily="34" charset="0"/>
                <a:ea typeface="Calibri" pitchFamily="34" charset="-122"/>
                <a:cs typeface="Calibri" pitchFamily="34" charset="-120"/>
              </a:rPr>
              <a:t>撒上</a:t>
            </a:r>
            <a:r>
              <a:rPr kumimoji="0" lang="en-US" sz="2400" b="1" i="0" u="none" strike="noStrike" kern="1200" cap="none" spc="0" normalizeH="0" baseline="0" noProof="0">
                <a:ln>
                  <a:noFill/>
                </a:ln>
                <a:solidFill>
                  <a:srgbClr val="5C3C43"/>
                </a:solidFill>
                <a:effectLst/>
                <a:uLnTx/>
                <a:uFillTx/>
                <a:latin typeface="Calibri" pitchFamily="34" charset="0"/>
                <a:ea typeface="Calibri" pitchFamily="34" charset="-122"/>
                <a:cs typeface="Calibri" pitchFamily="34" charset="-120"/>
              </a:rPr>
              <a:t> </a:t>
            </a:r>
            <a:r>
              <a:rPr lang="en-US" sz="2400" b="1">
                <a:solidFill>
                  <a:srgbClr val="5C3C43"/>
                </a:solidFill>
                <a:latin typeface="Calibri" pitchFamily="34" charset="0"/>
                <a:ea typeface="Calibri" pitchFamily="34" charset="-122"/>
                <a:cs typeface="Calibri" pitchFamily="34" charset="-120"/>
              </a:rPr>
              <a:t>16:12 </a:t>
            </a:r>
          </a:p>
          <a:p>
            <a:pPr lvl="0">
              <a:lnSpc>
                <a:spcPct val="120000"/>
              </a:lnSpc>
              <a:defRPr/>
            </a:pPr>
            <a:r>
              <a:rPr lang="zh-TW" altLang="en-US" sz="2800">
                <a:solidFill>
                  <a:srgbClr val="3E4A42"/>
                </a:solidFill>
                <a:latin typeface="Calibri" pitchFamily="34" charset="0"/>
                <a:ea typeface="Calibri" pitchFamily="34" charset="-122"/>
                <a:cs typeface="Calibri" pitchFamily="34" charset="-120"/>
              </a:rPr>
              <a:t>大衛「面色紅潤，容貌俊朗，五官英俊」。</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hape 4">
            <a:extLst>
              <a:ext uri="{FF2B5EF4-FFF2-40B4-BE49-F238E27FC236}">
                <a16:creationId xmlns:a16="http://schemas.microsoft.com/office/drawing/2014/main" id="{1E98E13A-EB7A-66C1-A89F-5D94427F7AF2}"/>
              </a:ext>
            </a:extLst>
          </p:cNvPr>
          <p:cNvSpPr/>
          <p:nvPr/>
        </p:nvSpPr>
        <p:spPr>
          <a:xfrm>
            <a:off x="4752000" y="796467"/>
            <a:ext cx="4068000" cy="3840480"/>
          </a:xfrm>
          <a:prstGeom prst="rect">
            <a:avLst/>
          </a:prstGeom>
          <a:solidFill>
            <a:srgbClr val="FFFFFF"/>
          </a:solidFill>
          <a:ln/>
          <a:effectLst>
            <a:outerShdw blurRad="101600" dist="38100" dir="8100000" algn="bl" rotWithShape="0">
              <a:srgbClr val="000000">
                <a:alpha val="8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 5">
            <a:extLst>
              <a:ext uri="{FF2B5EF4-FFF2-40B4-BE49-F238E27FC236}">
                <a16:creationId xmlns:a16="http://schemas.microsoft.com/office/drawing/2014/main" id="{314629B2-439B-98AF-600C-99E02F9ADD78}"/>
              </a:ext>
            </a:extLst>
          </p:cNvPr>
          <p:cNvSpPr/>
          <p:nvPr/>
        </p:nvSpPr>
        <p:spPr>
          <a:xfrm>
            <a:off x="5029200" y="846867"/>
            <a:ext cx="3738548" cy="4378483"/>
          </a:xfrm>
          <a:prstGeom prst="rect">
            <a:avLst/>
          </a:prstGeom>
          <a:noFill/>
          <a:ln/>
        </p:spPr>
        <p:txBody>
          <a:bodyPr wrap="square"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C3C43"/>
                </a:solidFill>
                <a:effectLst/>
                <a:uLnTx/>
                <a:uFillTx/>
                <a:latin typeface="Calibri" pitchFamily="34" charset="0"/>
                <a:ea typeface="Calibri" pitchFamily="34" charset="-122"/>
                <a:cs typeface="Calibri" pitchFamily="34" charset="-120"/>
              </a:rPr>
              <a:t>Gen 39:6</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lang="en-US" sz="2800">
                <a:solidFill>
                  <a:srgbClr val="3E4A42"/>
                </a:solidFill>
                <a:latin typeface="Calibri" pitchFamily="34" charset="0"/>
                <a:ea typeface="Calibri" pitchFamily="34" charset="-122"/>
                <a:cs typeface="Calibri" pitchFamily="34" charset="-120"/>
              </a:rPr>
              <a:t>Joseph was “well built and handsome.”</a:t>
            </a:r>
            <a:br>
              <a:rPr lang="en-US" sz="2800">
                <a:solidFill>
                  <a:srgbClr val="3E4A42"/>
                </a:solidFill>
                <a:latin typeface="Calibri" pitchFamily="34" charset="0"/>
                <a:ea typeface="Calibri" pitchFamily="34" charset="-122"/>
                <a:cs typeface="Calibri" pitchFamily="34" charset="-120"/>
              </a:rPr>
            </a:br>
            <a:endParaRPr lang="en-US" sz="2800">
              <a:solidFill>
                <a:srgbClr val="3E4A42"/>
              </a:solidFill>
              <a:latin typeface="Calibri" pitchFamily="34" charset="0"/>
              <a:ea typeface="Calibri" pitchFamily="34" charset="-122"/>
              <a:cs typeface="Calibri" pitchFamily="34" charset="-120"/>
            </a:endParaRPr>
          </a:p>
          <a:p>
            <a:pPr lvl="0">
              <a:defRPr/>
            </a:pPr>
            <a:r>
              <a:rPr lang="en-US" sz="2400" b="1">
                <a:solidFill>
                  <a:srgbClr val="5C3C43"/>
                </a:solidFill>
                <a:latin typeface="Calibri" pitchFamily="34" charset="0"/>
                <a:ea typeface="Calibri" pitchFamily="34" charset="-122"/>
                <a:cs typeface="Calibri" pitchFamily="34" charset="-120"/>
              </a:rPr>
              <a:t>1 Samuel 16:12</a:t>
            </a:r>
            <a:br>
              <a:rPr lang="en-US" sz="2400" b="1">
                <a:solidFill>
                  <a:srgbClr val="5C3C43"/>
                </a:solidFill>
                <a:latin typeface="Calibri" pitchFamily="34" charset="0"/>
                <a:ea typeface="Calibri" pitchFamily="34" charset="-122"/>
                <a:cs typeface="Calibri" pitchFamily="34" charset="-120"/>
              </a:rPr>
            </a:br>
            <a:r>
              <a:rPr lang="en-US" sz="2800">
                <a:solidFill>
                  <a:srgbClr val="3E4A42"/>
                </a:solidFill>
                <a:latin typeface="Calibri" pitchFamily="34" charset="0"/>
                <a:ea typeface="Calibri" pitchFamily="34" charset="-122"/>
                <a:cs typeface="Calibri" pitchFamily="34" charset="-120"/>
              </a:rPr>
              <a:t>David was “ruddy, with a fine appearance and handsome features.”</a:t>
            </a:r>
          </a:p>
        </p:txBody>
      </p:sp>
      <p:sp>
        <p:nvSpPr>
          <p:cNvPr id="9" name="TextBox 8">
            <a:extLst>
              <a:ext uri="{FF2B5EF4-FFF2-40B4-BE49-F238E27FC236}">
                <a16:creationId xmlns:a16="http://schemas.microsoft.com/office/drawing/2014/main" id="{F3FD59CD-A481-53CC-C7C3-33214855030B}"/>
              </a:ext>
            </a:extLst>
          </p:cNvPr>
          <p:cNvSpPr txBox="1"/>
          <p:nvPr/>
        </p:nvSpPr>
        <p:spPr>
          <a:xfrm>
            <a:off x="469002" y="154857"/>
            <a:ext cx="7955280" cy="584775"/>
          </a:xfrm>
          <a:prstGeom prst="rect">
            <a:avLst/>
          </a:prstGeom>
          <a:noFill/>
        </p:spPr>
        <p:txBody>
          <a:bodyPr wrap="square">
            <a:spAutoFit/>
          </a:bodyPr>
          <a:lstStyle/>
          <a:p>
            <a:r>
              <a:rPr lang="en-US" altLang="zh-CN" sz="3200" b="1">
                <a:solidFill>
                  <a:srgbClr val="3E4A42"/>
                </a:solidFill>
                <a:latin typeface="Georgia" pitchFamily="34" charset="0"/>
                <a:ea typeface="Georgia" pitchFamily="34" charset="-122"/>
                <a:cs typeface="Georgia" pitchFamily="34" charset="-120"/>
              </a:rPr>
              <a:t>OT</a:t>
            </a:r>
            <a:r>
              <a:rPr lang="zh-CN" altLang="en-US" sz="3200" b="1">
                <a:solidFill>
                  <a:srgbClr val="3E4A42"/>
                </a:solidFill>
                <a:latin typeface="Georgia" pitchFamily="34" charset="0"/>
                <a:ea typeface="Georgia" pitchFamily="34" charset="-122"/>
                <a:cs typeface="Georgia" pitchFamily="34" charset="-120"/>
              </a:rPr>
              <a:t>：英俊的男人 </a:t>
            </a:r>
            <a:r>
              <a:rPr lang="en-US" altLang="zh-CN" sz="3200" b="1">
                <a:solidFill>
                  <a:srgbClr val="3E4A42"/>
                </a:solidFill>
                <a:latin typeface="Georgia" pitchFamily="34" charset="0"/>
                <a:ea typeface="Georgia" pitchFamily="34" charset="-122"/>
                <a:cs typeface="Georgia" pitchFamily="34" charset="-120"/>
              </a:rPr>
              <a:t>handsome some man </a:t>
            </a:r>
          </a:p>
        </p:txBody>
      </p:sp>
    </p:spTree>
    <p:custDataLst>
      <p:tags r:id="rId1"/>
    </p:custDataLst>
    <p:extLst>
      <p:ext uri="{BB962C8B-B14F-4D97-AF65-F5344CB8AC3E}">
        <p14:creationId xmlns:p14="http://schemas.microsoft.com/office/powerpoint/2010/main" val="2450660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5EE"/>
        </a:solidFill>
        <a:effectLst/>
      </p:bgPr>
    </p:bg>
    <p:spTree>
      <p:nvGrpSpPr>
        <p:cNvPr id="1" name="">
          <a:extLst>
            <a:ext uri="{FF2B5EF4-FFF2-40B4-BE49-F238E27FC236}">
              <a16:creationId xmlns:a16="http://schemas.microsoft.com/office/drawing/2014/main" id="{1734F748-545B-DE4F-6F2D-4FDB4489E06A}"/>
            </a:ext>
          </a:extLst>
        </p:cNvPr>
        <p:cNvGrpSpPr/>
        <p:nvPr/>
      </p:nvGrpSpPr>
      <p:grpSpPr>
        <a:xfrm>
          <a:off x="0" y="0"/>
          <a:ext cx="0" cy="0"/>
          <a:chOff x="0" y="0"/>
          <a:chExt cx="0" cy="0"/>
        </a:xfrm>
      </p:grpSpPr>
      <p:sp>
        <p:nvSpPr>
          <p:cNvPr id="4" name="Shape 2">
            <a:extLst>
              <a:ext uri="{FF2B5EF4-FFF2-40B4-BE49-F238E27FC236}">
                <a16:creationId xmlns:a16="http://schemas.microsoft.com/office/drawing/2014/main" id="{AB33FF69-03B4-1F83-3DED-4413F58E7AF6}"/>
              </a:ext>
            </a:extLst>
          </p:cNvPr>
          <p:cNvSpPr/>
          <p:nvPr/>
        </p:nvSpPr>
        <p:spPr>
          <a:xfrm>
            <a:off x="324000" y="305010"/>
            <a:ext cx="4248000" cy="4320000"/>
          </a:xfrm>
          <a:prstGeom prst="rect">
            <a:avLst/>
          </a:prstGeom>
          <a:solidFill>
            <a:srgbClr val="FFFFFF"/>
          </a:solidFill>
          <a:ln/>
          <a:effectLst>
            <a:outerShdw blurRad="101600" dist="38100" dir="8100000" algn="bl" rotWithShape="0">
              <a:srgbClr val="000000">
                <a:alpha val="8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hape 4">
            <a:extLst>
              <a:ext uri="{FF2B5EF4-FFF2-40B4-BE49-F238E27FC236}">
                <a16:creationId xmlns:a16="http://schemas.microsoft.com/office/drawing/2014/main" id="{E61A8861-E63D-41D1-6FAC-A39BA06F30A4}"/>
              </a:ext>
            </a:extLst>
          </p:cNvPr>
          <p:cNvSpPr/>
          <p:nvPr/>
        </p:nvSpPr>
        <p:spPr>
          <a:xfrm>
            <a:off x="4572000" y="144000"/>
            <a:ext cx="4248000" cy="4378483"/>
          </a:xfrm>
          <a:prstGeom prst="rect">
            <a:avLst/>
          </a:prstGeom>
          <a:solidFill>
            <a:srgbClr val="FFFFFF"/>
          </a:solidFill>
          <a:ln/>
          <a:effectLst>
            <a:outerShdw blurRad="101600" dist="38100" dir="8100000" algn="bl" rotWithShape="0">
              <a:srgbClr val="000000">
                <a:alpha val="8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 5">
            <a:extLst>
              <a:ext uri="{FF2B5EF4-FFF2-40B4-BE49-F238E27FC236}">
                <a16:creationId xmlns:a16="http://schemas.microsoft.com/office/drawing/2014/main" id="{465F6558-4197-B0AB-F1B9-0B2AD9211E3C}"/>
              </a:ext>
            </a:extLst>
          </p:cNvPr>
          <p:cNvSpPr/>
          <p:nvPr/>
        </p:nvSpPr>
        <p:spPr>
          <a:xfrm>
            <a:off x="4572000" y="305010"/>
            <a:ext cx="4428000" cy="4378483"/>
          </a:xfrm>
          <a:prstGeom prst="rect">
            <a:avLst/>
          </a:prstGeom>
          <a:noFill/>
          <a:ln/>
        </p:spPr>
        <p:txBody>
          <a:bodyPr wrap="square" rtlCol="0" anchor="t"/>
          <a:lstStyle/>
          <a:p>
            <a:pPr lvl="0">
              <a:defRPr/>
            </a:pPr>
            <a:r>
              <a:rPr lang="en-US" sz="2400" b="1">
                <a:solidFill>
                  <a:srgbClr val="5C3C43"/>
                </a:solidFill>
                <a:latin typeface="Calibri" pitchFamily="34" charset="0"/>
                <a:ea typeface="Calibri" pitchFamily="34" charset="-122"/>
                <a:cs typeface="Calibri" pitchFamily="34" charset="-120"/>
              </a:rPr>
              <a:t>2 Samuel 14:25</a:t>
            </a:r>
            <a:endParaRPr lang="en-US" sz="2400">
              <a:solidFill>
                <a:prstClr val="black"/>
              </a:solidFill>
            </a:endParaRPr>
          </a:p>
          <a:p>
            <a:pPr lvl="0">
              <a:defRPr/>
            </a:pPr>
            <a:r>
              <a:rPr lang="en-US" sz="2800">
                <a:solidFill>
                  <a:srgbClr val="3E4A42"/>
                </a:solidFill>
                <a:latin typeface="Calibri" pitchFamily="34" charset="0"/>
                <a:ea typeface="Calibri" pitchFamily="34" charset="-122"/>
                <a:cs typeface="Calibri" pitchFamily="34" charset="-120"/>
              </a:rPr>
              <a:t>David’s son, Absalom, that “there was not a man so highly praised for his handsome appearance as Absalom. From the top of his head to the sole of his foot there was not a blemish in him.”</a:t>
            </a:r>
          </a:p>
        </p:txBody>
      </p:sp>
      <p:sp>
        <p:nvSpPr>
          <p:cNvPr id="2" name="Shape 0">
            <a:extLst>
              <a:ext uri="{FF2B5EF4-FFF2-40B4-BE49-F238E27FC236}">
                <a16:creationId xmlns:a16="http://schemas.microsoft.com/office/drawing/2014/main" id="{F9910612-7CC7-A799-A4D9-A367C71B5035}"/>
              </a:ext>
            </a:extLst>
          </p:cNvPr>
          <p:cNvSpPr/>
          <p:nvPr/>
        </p:nvSpPr>
        <p:spPr>
          <a:xfrm>
            <a:off x="-1371600" y="-914400"/>
            <a:ext cx="3657600" cy="3657600"/>
          </a:xfrm>
          <a:prstGeom prst="ellipse">
            <a:avLst/>
          </a:prstGeom>
          <a:solidFill>
            <a:srgbClr val="D4E4D7">
              <a:alpha val="50000"/>
            </a:srgb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 3">
            <a:extLst>
              <a:ext uri="{FF2B5EF4-FFF2-40B4-BE49-F238E27FC236}">
                <a16:creationId xmlns:a16="http://schemas.microsoft.com/office/drawing/2014/main" id="{16535E84-69A5-4803-B263-8700C9CD7DA2}"/>
              </a:ext>
            </a:extLst>
          </p:cNvPr>
          <p:cNvSpPr/>
          <p:nvPr/>
        </p:nvSpPr>
        <p:spPr>
          <a:xfrm>
            <a:off x="419759" y="260766"/>
            <a:ext cx="4026879" cy="4082040"/>
          </a:xfrm>
          <a:prstGeom prst="rect">
            <a:avLst/>
          </a:prstGeom>
          <a:noFill/>
          <a:ln/>
        </p:spPr>
        <p:txBody>
          <a:bodyPr wrap="square" rtlCol="0" anchor="t"/>
          <a:lstStyle/>
          <a:p>
            <a:pPr>
              <a:lnSpc>
                <a:spcPct val="120000"/>
              </a:lnSpc>
              <a:defRPr/>
            </a:pPr>
            <a:r>
              <a:rPr kumimoji="0" lang="zh-CN" altLang="en-US" sz="2400" b="1" i="0" u="none" strike="noStrike" kern="1200" cap="none" spc="0" normalizeH="0" baseline="0" noProof="0">
                <a:ln>
                  <a:noFill/>
                </a:ln>
                <a:solidFill>
                  <a:srgbClr val="5C3C43"/>
                </a:solidFill>
                <a:effectLst/>
                <a:uLnTx/>
                <a:uFillTx/>
                <a:latin typeface="Calibri" pitchFamily="34" charset="0"/>
                <a:ea typeface="Calibri" pitchFamily="34" charset="-122"/>
                <a:cs typeface="Calibri" pitchFamily="34" charset="-120"/>
              </a:rPr>
              <a:t>撒</a:t>
            </a:r>
            <a:r>
              <a:rPr kumimoji="0" lang="en-US" sz="2400" b="1" i="0" u="none" strike="noStrike" kern="1200" cap="none" spc="0" normalizeH="0" baseline="0" noProof="0">
                <a:ln>
                  <a:noFill/>
                </a:ln>
                <a:solidFill>
                  <a:srgbClr val="5C3C43"/>
                </a:solidFill>
                <a:effectLst/>
                <a:uLnTx/>
                <a:uFillTx/>
                <a:latin typeface="Calibri" pitchFamily="34" charset="0"/>
                <a:ea typeface="Calibri" pitchFamily="34" charset="-122"/>
                <a:cs typeface="Calibri" pitchFamily="34" charset="-120"/>
              </a:rPr>
              <a:t> </a:t>
            </a:r>
            <a:r>
              <a:rPr lang="zh-CN" altLang="en-US" sz="2400" b="1">
                <a:solidFill>
                  <a:srgbClr val="5C3C43"/>
                </a:solidFill>
                <a:latin typeface="Calibri" pitchFamily="34" charset="0"/>
                <a:ea typeface="Calibri" pitchFamily="34" charset="-122"/>
                <a:cs typeface="Calibri" pitchFamily="34" charset="-120"/>
              </a:rPr>
              <a:t>下</a:t>
            </a:r>
            <a:r>
              <a:rPr lang="en-US" sz="2400" b="1">
                <a:solidFill>
                  <a:srgbClr val="5C3C43"/>
                </a:solidFill>
                <a:latin typeface="Calibri" pitchFamily="34" charset="0"/>
                <a:ea typeface="Calibri" pitchFamily="34" charset="-122"/>
                <a:cs typeface="Calibri" pitchFamily="34" charset="-120"/>
              </a:rPr>
              <a:t>14:25</a:t>
            </a:r>
            <a:r>
              <a:rPr kumimoji="0" lang="en-US" sz="2400" b="1" i="0" u="none" strike="noStrike" kern="1200" cap="none" spc="0" normalizeH="0" baseline="0" noProof="0">
                <a:ln>
                  <a:noFill/>
                </a:ln>
                <a:solidFill>
                  <a:srgbClr val="5C3C43"/>
                </a:solidFill>
                <a:effectLst/>
                <a:uLnTx/>
                <a:uFillTx/>
                <a:latin typeface="Calibri" pitchFamily="34" charset="0"/>
                <a:ea typeface="Calibri" pitchFamily="34" charset="-122"/>
                <a:cs typeface="Calibri" pitchFamily="34" charset="-120"/>
              </a:rPr>
              <a:t> </a:t>
            </a:r>
          </a:p>
          <a:p>
            <a:pPr lvl="0">
              <a:lnSpc>
                <a:spcPct val="120000"/>
              </a:lnSpc>
              <a:defRPr/>
            </a:pPr>
            <a:r>
              <a:rPr lang="zh-TW" altLang="en-US" sz="2800">
                <a:solidFill>
                  <a:srgbClr val="3E4A42"/>
                </a:solidFill>
                <a:latin typeface="Calibri" pitchFamily="34" charset="0"/>
                <a:ea typeface="Calibri" pitchFamily="34" charset="-122"/>
                <a:cs typeface="Calibri" pitchFamily="34" charset="-120"/>
              </a:rPr>
              <a:t>大衛的兒子押沙龍說：“沒有人像押沙龍那樣因容貌俊美而備受讚譽。他從頭到腳都沒有一絲瑕疵。”</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693627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5EE"/>
        </a:solidFill>
        <a:effectLst/>
      </p:bgPr>
    </p:bg>
    <p:spTree>
      <p:nvGrpSpPr>
        <p:cNvPr id="1" name="">
          <a:extLst>
            <a:ext uri="{FF2B5EF4-FFF2-40B4-BE49-F238E27FC236}">
              <a16:creationId xmlns:a16="http://schemas.microsoft.com/office/drawing/2014/main" id="{2DB2DA50-EF72-1626-4559-0F5E4EFAB00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8AC86AA4-B5B9-B90D-A55A-02172D4954B6}"/>
              </a:ext>
            </a:extLst>
          </p:cNvPr>
          <p:cNvSpPr/>
          <p:nvPr/>
        </p:nvSpPr>
        <p:spPr>
          <a:xfrm>
            <a:off x="-1371600" y="-914400"/>
            <a:ext cx="3657600" cy="3657600"/>
          </a:xfrm>
          <a:prstGeom prst="ellipse">
            <a:avLst/>
          </a:prstGeom>
          <a:solidFill>
            <a:srgbClr val="D4E4D7">
              <a:alpha val="50000"/>
            </a:srgb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hape 2">
            <a:extLst>
              <a:ext uri="{FF2B5EF4-FFF2-40B4-BE49-F238E27FC236}">
                <a16:creationId xmlns:a16="http://schemas.microsoft.com/office/drawing/2014/main" id="{203AC1DC-AC74-45A5-DC97-9488B9CA2874}"/>
              </a:ext>
            </a:extLst>
          </p:cNvPr>
          <p:cNvSpPr/>
          <p:nvPr/>
        </p:nvSpPr>
        <p:spPr>
          <a:xfrm>
            <a:off x="323999" y="252000"/>
            <a:ext cx="4130011" cy="4320000"/>
          </a:xfrm>
          <a:prstGeom prst="rect">
            <a:avLst/>
          </a:prstGeom>
          <a:solidFill>
            <a:srgbClr val="FFFFFF"/>
          </a:solidFill>
          <a:ln/>
          <a:effectLst>
            <a:outerShdw blurRad="101600" dist="38100" dir="8100000" algn="bl" rotWithShape="0">
              <a:srgbClr val="000000">
                <a:alpha val="8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 3">
            <a:extLst>
              <a:ext uri="{FF2B5EF4-FFF2-40B4-BE49-F238E27FC236}">
                <a16:creationId xmlns:a16="http://schemas.microsoft.com/office/drawing/2014/main" id="{B867436B-4829-9813-81CB-EDEE3AE4775A}"/>
              </a:ext>
            </a:extLst>
          </p:cNvPr>
          <p:cNvSpPr/>
          <p:nvPr/>
        </p:nvSpPr>
        <p:spPr>
          <a:xfrm>
            <a:off x="442453" y="183198"/>
            <a:ext cx="3923070" cy="4082040"/>
          </a:xfrm>
          <a:prstGeom prst="rect">
            <a:avLst/>
          </a:prstGeom>
          <a:noFill/>
          <a:ln/>
        </p:spPr>
        <p:txBody>
          <a:bodyPr wrap="square"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2400" b="1" i="0" u="none" strike="noStrike" kern="1200" cap="none" spc="0" normalizeH="0" baseline="0" noProof="0">
                <a:ln>
                  <a:noFill/>
                </a:ln>
                <a:solidFill>
                  <a:srgbClr val="5C3C43"/>
                </a:solidFill>
                <a:effectLst/>
                <a:uLnTx/>
                <a:uFillTx/>
                <a:latin typeface="Calibri" pitchFamily="34" charset="0"/>
                <a:ea typeface="Calibri" pitchFamily="34" charset="-122"/>
                <a:cs typeface="Calibri" pitchFamily="34" charset="-120"/>
              </a:rPr>
              <a:t>但</a:t>
            </a:r>
            <a:r>
              <a:rPr lang="en-US" altLang="zh-CN" sz="2400" b="1">
                <a:solidFill>
                  <a:srgbClr val="5C3C43"/>
                </a:solidFill>
                <a:latin typeface="Calibri" pitchFamily="34" charset="0"/>
                <a:ea typeface="Calibri" pitchFamily="34" charset="-122"/>
                <a:cs typeface="Calibri" pitchFamily="34" charset="-120"/>
              </a:rPr>
              <a:t> 1</a:t>
            </a:r>
            <a:r>
              <a:rPr kumimoji="0" lang="en-US" sz="2400" b="1" i="0" u="none" strike="noStrike" kern="1200" cap="none" spc="0" normalizeH="0" baseline="0" noProof="0">
                <a:ln>
                  <a:noFill/>
                </a:ln>
                <a:solidFill>
                  <a:srgbClr val="5C3C43"/>
                </a:solidFill>
                <a:effectLst/>
                <a:uLnTx/>
                <a:uFillTx/>
                <a:latin typeface="Calibri" pitchFamily="34" charset="0"/>
                <a:ea typeface="Calibri" pitchFamily="34" charset="-122"/>
                <a:cs typeface="Calibri" pitchFamily="34" charset="-120"/>
              </a:rPr>
              <a:t>:4</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lnSpc>
                <a:spcPct val="120000"/>
              </a:lnSpc>
              <a:defRPr/>
            </a:pPr>
            <a:r>
              <a:rPr lang="zh-TW" altLang="en-US" sz="2800">
                <a:solidFill>
                  <a:srgbClr val="3E4A42"/>
                </a:solidFill>
                <a:latin typeface="Calibri" pitchFamily="34" charset="0"/>
                <a:ea typeface="Calibri" pitchFamily="34" charset="-122"/>
                <a:cs typeface="Calibri" pitchFamily="34" charset="-120"/>
              </a:rPr>
              <a:t>被選中在國王宮廷中侍奉的四位希伯來青年</a:t>
            </a:r>
            <a:r>
              <a:rPr lang="en-US" altLang="zh-TW" sz="2800">
                <a:solidFill>
                  <a:srgbClr val="3E4A42"/>
                </a:solidFill>
                <a:latin typeface="Calibri" pitchFamily="34" charset="0"/>
                <a:ea typeface="Calibri" pitchFamily="34" charset="-122"/>
                <a:cs typeface="Calibri" pitchFamily="34" charset="-120"/>
              </a:rPr>
              <a:t>, </a:t>
            </a:r>
            <a:r>
              <a:rPr lang="zh-TW" altLang="en-US" sz="2800">
                <a:solidFill>
                  <a:srgbClr val="3E4A42"/>
                </a:solidFill>
                <a:latin typeface="Calibri" pitchFamily="34" charset="0"/>
                <a:ea typeface="Calibri" pitchFamily="34" charset="-122"/>
                <a:cs typeface="Calibri" pitchFamily="34" charset="-120"/>
              </a:rPr>
              <a:t>必須「身體沒有任何缺陷，相貌英俊，精通各種學問，知識淵博，理解力強，並且有資格在國王的宮殿裡侍奉」？</a:t>
            </a:r>
            <a:br>
              <a:rPr kumimoji="0" lang="en-US" altLang="zh-TW" sz="2800" b="0" i="0" u="none" strike="noStrike" kern="1200" cap="none" spc="0" normalizeH="0" baseline="0" noProof="0">
                <a:ln>
                  <a:noFill/>
                </a:ln>
                <a:solidFill>
                  <a:srgbClr val="3E4A42"/>
                </a:solidFill>
                <a:effectLst/>
                <a:uLnTx/>
                <a:uFillTx/>
                <a:latin typeface="Calibri" pitchFamily="34" charset="0"/>
                <a:ea typeface="Calibri" pitchFamily="34" charset="-122"/>
                <a:cs typeface="Calibri" pitchFamily="34" charset="-120"/>
              </a:rPr>
            </a:b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hape 4">
            <a:extLst>
              <a:ext uri="{FF2B5EF4-FFF2-40B4-BE49-F238E27FC236}">
                <a16:creationId xmlns:a16="http://schemas.microsoft.com/office/drawing/2014/main" id="{09823BA5-7661-BA76-BBCC-0711E367836B}"/>
              </a:ext>
            </a:extLst>
          </p:cNvPr>
          <p:cNvSpPr/>
          <p:nvPr/>
        </p:nvSpPr>
        <p:spPr>
          <a:xfrm>
            <a:off x="4572000" y="251999"/>
            <a:ext cx="4572000" cy="4504355"/>
          </a:xfrm>
          <a:prstGeom prst="rect">
            <a:avLst/>
          </a:prstGeom>
          <a:solidFill>
            <a:srgbClr val="FFFFFF"/>
          </a:solidFill>
          <a:ln/>
          <a:effectLst>
            <a:outerShdw blurRad="101600" dist="38100" dir="8100000" algn="bl" rotWithShape="0">
              <a:srgbClr val="000000">
                <a:alpha val="8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 5">
            <a:extLst>
              <a:ext uri="{FF2B5EF4-FFF2-40B4-BE49-F238E27FC236}">
                <a16:creationId xmlns:a16="http://schemas.microsoft.com/office/drawing/2014/main" id="{62E87E7C-F750-0CF7-8668-34802DE416A3}"/>
              </a:ext>
            </a:extLst>
          </p:cNvPr>
          <p:cNvSpPr/>
          <p:nvPr/>
        </p:nvSpPr>
        <p:spPr>
          <a:xfrm>
            <a:off x="4571999" y="183198"/>
            <a:ext cx="4454013" cy="4378483"/>
          </a:xfrm>
          <a:prstGeom prst="rect">
            <a:avLst/>
          </a:prstGeom>
          <a:noFill/>
          <a:ln/>
        </p:spPr>
        <p:txBody>
          <a:bodyPr wrap="square" rtlCol="0" anchor="t"/>
          <a:lstStyle/>
          <a:p>
            <a:pPr lvl="0">
              <a:lnSpc>
                <a:spcPct val="120000"/>
              </a:lnSpc>
              <a:defRPr/>
            </a:pPr>
            <a:r>
              <a:rPr lang="en-US" sz="2400" b="1">
                <a:solidFill>
                  <a:srgbClr val="5C3C43"/>
                </a:solidFill>
                <a:latin typeface="Calibri" pitchFamily="34" charset="0"/>
                <a:ea typeface="Calibri" pitchFamily="34" charset="-122"/>
                <a:cs typeface="Calibri" pitchFamily="34" charset="-120"/>
              </a:rPr>
              <a:t>Daniel 1:4</a:t>
            </a:r>
          </a:p>
          <a:p>
            <a:pPr lvl="0">
              <a:defRPr/>
            </a:pPr>
            <a:r>
              <a:rPr lang="en-US" sz="2800">
                <a:solidFill>
                  <a:srgbClr val="3E4A42"/>
                </a:solidFill>
                <a:latin typeface="Calibri" pitchFamily="34" charset="0"/>
                <a:ea typeface="Calibri" pitchFamily="34" charset="-122"/>
                <a:cs typeface="Calibri" pitchFamily="34" charset="-120"/>
              </a:rPr>
              <a:t>the 4 Hebrew youths chosen to serve in the king’s court, were to be “without any physical defect, handsome, showing aptitude for every kind of learning, well informed, quick to understand, and qualified to serve in the king’s palace” ?</a:t>
            </a:r>
          </a:p>
          <a:p>
            <a:pPr lvl="0">
              <a:lnSpc>
                <a:spcPct val="120000"/>
              </a:lnSpc>
              <a:defRPr/>
            </a:pPr>
            <a:endParaRPr lang="en-US" sz="2800">
              <a:solidFill>
                <a:srgbClr val="3E4A42"/>
              </a:solidFill>
              <a:latin typeface="Calibri" pitchFamily="34" charset="0"/>
              <a:ea typeface="Calibri" pitchFamily="34" charset="-122"/>
              <a:cs typeface="Calibri" pitchFamily="34" charset="-120"/>
            </a:endParaRPr>
          </a:p>
          <a:p>
            <a:pPr lvl="0">
              <a:lnSpc>
                <a:spcPct val="120000"/>
              </a:lnSpc>
              <a:defRPr/>
            </a:pPr>
            <a:br>
              <a:rPr kumimoji="0" lang="en-US" sz="2800" b="0" i="0" u="none" strike="noStrike" kern="1200" cap="none" spc="0" normalizeH="0" baseline="0" noProof="0">
                <a:ln>
                  <a:noFill/>
                </a:ln>
                <a:solidFill>
                  <a:srgbClr val="3E4A42"/>
                </a:solidFill>
                <a:effectLst/>
                <a:uLnTx/>
                <a:uFillTx/>
                <a:latin typeface="Calibri" pitchFamily="34" charset="0"/>
                <a:ea typeface="Calibri" pitchFamily="34" charset="-122"/>
                <a:cs typeface="Calibri" pitchFamily="34" charset="-120"/>
              </a:rPr>
            </a:br>
            <a:endParaRPr kumimoji="0" lang="en-US" sz="2800" b="0" i="0" u="none" strike="noStrike" kern="1200" cap="none" spc="0" normalizeH="0" baseline="0" noProof="0">
              <a:ln>
                <a:noFill/>
              </a:ln>
              <a:solidFill>
                <a:srgbClr val="3E4A42"/>
              </a:solidFill>
              <a:effectLst/>
              <a:uLnTx/>
              <a:uFillTx/>
              <a:latin typeface="Calibri" pitchFamily="34" charset="0"/>
              <a:ea typeface="Calibri" pitchFamily="34" charset="-122"/>
              <a:cs typeface="Calibri" pitchFamily="34" charset="-120"/>
            </a:endParaRPr>
          </a:p>
        </p:txBody>
      </p:sp>
    </p:spTree>
    <p:custDataLst>
      <p:tags r:id="rId1"/>
    </p:custDataLst>
    <p:extLst>
      <p:ext uri="{BB962C8B-B14F-4D97-AF65-F5344CB8AC3E}">
        <p14:creationId xmlns:p14="http://schemas.microsoft.com/office/powerpoint/2010/main" val="2187203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5EE"/>
        </a:solidFill>
        <a:effectLst/>
      </p:bgPr>
    </p:bg>
    <p:spTree>
      <p:nvGrpSpPr>
        <p:cNvPr id="1" name="">
          <a:extLst>
            <a:ext uri="{FF2B5EF4-FFF2-40B4-BE49-F238E27FC236}">
              <a16:creationId xmlns:a16="http://schemas.microsoft.com/office/drawing/2014/main" id="{2D28A567-2B7D-CB84-3409-47A6665AA399}"/>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034538A5-3CBE-5CF5-E301-950FB4A90D2C}"/>
              </a:ext>
            </a:extLst>
          </p:cNvPr>
          <p:cNvSpPr/>
          <p:nvPr/>
        </p:nvSpPr>
        <p:spPr>
          <a:xfrm>
            <a:off x="-1371600" y="-914400"/>
            <a:ext cx="3657600" cy="3657600"/>
          </a:xfrm>
          <a:prstGeom prst="ellipse">
            <a:avLst/>
          </a:prstGeom>
          <a:solidFill>
            <a:srgbClr val="D4E4D7">
              <a:alpha val="50000"/>
            </a:srgb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hape 2">
            <a:extLst>
              <a:ext uri="{FF2B5EF4-FFF2-40B4-BE49-F238E27FC236}">
                <a16:creationId xmlns:a16="http://schemas.microsoft.com/office/drawing/2014/main" id="{38141AFB-3B5E-DE07-4AAF-F1FA0EB608D7}"/>
              </a:ext>
            </a:extLst>
          </p:cNvPr>
          <p:cNvSpPr/>
          <p:nvPr/>
        </p:nvSpPr>
        <p:spPr>
          <a:xfrm>
            <a:off x="213852" y="746067"/>
            <a:ext cx="4297680" cy="3840480"/>
          </a:xfrm>
          <a:prstGeom prst="rect">
            <a:avLst/>
          </a:prstGeom>
          <a:solidFill>
            <a:srgbClr val="FFFFFF"/>
          </a:solidFill>
          <a:ln/>
          <a:effectLst>
            <a:outerShdw blurRad="101600" dist="38100" dir="8100000" algn="bl" rotWithShape="0">
              <a:srgbClr val="000000">
                <a:alpha val="8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 3">
            <a:extLst>
              <a:ext uri="{FF2B5EF4-FFF2-40B4-BE49-F238E27FC236}">
                <a16:creationId xmlns:a16="http://schemas.microsoft.com/office/drawing/2014/main" id="{38D036A6-FFEA-5A64-3ACD-74AB30069A03}"/>
              </a:ext>
            </a:extLst>
          </p:cNvPr>
          <p:cNvSpPr/>
          <p:nvPr/>
        </p:nvSpPr>
        <p:spPr>
          <a:xfrm>
            <a:off x="586988" y="905862"/>
            <a:ext cx="3749040" cy="3749040"/>
          </a:xfrm>
          <a:prstGeom prst="rect">
            <a:avLst/>
          </a:prstGeom>
          <a:noFill/>
          <a:ln/>
        </p:spPr>
        <p:txBody>
          <a:bodyPr wrap="square" rtlCol="0" anchor="t"/>
          <a:lstStyle/>
          <a:p>
            <a:pPr lvl="0">
              <a:lnSpc>
                <a:spcPct val="120000"/>
              </a:lnSpc>
              <a:defRPr/>
            </a:pPr>
            <a:r>
              <a:rPr kumimoji="0" lang="en-US" sz="2400" b="1" i="0" u="none" strike="noStrike" kern="1200" cap="none" spc="0" normalizeH="0" baseline="0" noProof="0">
                <a:ln>
                  <a:noFill/>
                </a:ln>
                <a:solidFill>
                  <a:srgbClr val="5C3C43"/>
                </a:solidFill>
                <a:effectLst/>
                <a:uLnTx/>
                <a:uFillTx/>
                <a:latin typeface="Calibri" pitchFamily="34" charset="0"/>
                <a:ea typeface="Calibri" pitchFamily="34" charset="-122"/>
                <a:cs typeface="Calibri" pitchFamily="34" charset="-120"/>
              </a:rPr>
              <a:t>創 </a:t>
            </a:r>
            <a:r>
              <a:rPr lang="en-US" sz="2400" b="1">
                <a:solidFill>
                  <a:srgbClr val="5C3C43"/>
                </a:solidFill>
                <a:latin typeface="Calibri" pitchFamily="34" charset="0"/>
                <a:ea typeface="Calibri" pitchFamily="34" charset="-122"/>
                <a:cs typeface="Calibri" pitchFamily="34" charset="-120"/>
              </a:rPr>
              <a:t>24:16</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lnSpc>
                <a:spcPct val="120000"/>
              </a:lnSpc>
              <a:defRPr/>
            </a:pPr>
            <a:r>
              <a:rPr lang="zh-TW" altLang="en-US" sz="2800">
                <a:solidFill>
                  <a:srgbClr val="3E4A42"/>
                </a:solidFill>
                <a:latin typeface="Calibri" pitchFamily="34" charset="0"/>
                <a:ea typeface="Calibri" pitchFamily="34" charset="-122"/>
                <a:cs typeface="Calibri" pitchFamily="34" charset="-120"/>
              </a:rPr>
              <a:t>利百加</a:t>
            </a:r>
            <a:r>
              <a:rPr lang="en-US" altLang="zh-TW" sz="2800">
                <a:solidFill>
                  <a:srgbClr val="3E4A42"/>
                </a:solidFill>
                <a:latin typeface="Calibri" pitchFamily="34" charset="0"/>
                <a:ea typeface="Calibri" pitchFamily="34" charset="-122"/>
                <a:cs typeface="Calibri" pitchFamily="34" charset="-120"/>
              </a:rPr>
              <a:t>, </a:t>
            </a:r>
            <a:r>
              <a:rPr lang="zh-TW" altLang="en-US" sz="2800">
                <a:solidFill>
                  <a:srgbClr val="3E4A42"/>
                </a:solidFill>
                <a:latin typeface="Calibri" pitchFamily="34" charset="0"/>
                <a:ea typeface="Calibri" pitchFamily="34" charset="-122"/>
                <a:cs typeface="Calibri" pitchFamily="34" charset="-120"/>
              </a:rPr>
              <a:t>以撒的妻子，她「非常漂亮，還是個處女</a:t>
            </a:r>
            <a:r>
              <a:rPr lang="en-US" altLang="zh-TW" sz="2800">
                <a:solidFill>
                  <a:srgbClr val="3E4A42"/>
                </a:solidFill>
                <a:latin typeface="Calibri" pitchFamily="34" charset="0"/>
                <a:ea typeface="Calibri" pitchFamily="34" charset="-122"/>
                <a:cs typeface="Calibri" pitchFamily="34" charset="-120"/>
              </a:rPr>
              <a:t>,</a:t>
            </a:r>
            <a:r>
              <a:rPr lang="zh-TW" altLang="en-US" sz="2800">
                <a:solidFill>
                  <a:srgbClr val="3E4A42"/>
                </a:solidFill>
                <a:latin typeface="Calibri" pitchFamily="34" charset="0"/>
                <a:ea typeface="Calibri" pitchFamily="34" charset="-122"/>
                <a:cs typeface="Calibri" pitchFamily="34" charset="-120"/>
              </a:rPr>
              <a:t> 也未曾有人親近她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hape 4">
            <a:extLst>
              <a:ext uri="{FF2B5EF4-FFF2-40B4-BE49-F238E27FC236}">
                <a16:creationId xmlns:a16="http://schemas.microsoft.com/office/drawing/2014/main" id="{804965F3-3142-1F4A-551E-2D8665F8BD3D}"/>
              </a:ext>
            </a:extLst>
          </p:cNvPr>
          <p:cNvSpPr/>
          <p:nvPr/>
        </p:nvSpPr>
        <p:spPr>
          <a:xfrm>
            <a:off x="4752000" y="796467"/>
            <a:ext cx="4068000" cy="3840480"/>
          </a:xfrm>
          <a:prstGeom prst="rect">
            <a:avLst/>
          </a:prstGeom>
          <a:solidFill>
            <a:srgbClr val="FFFFFF"/>
          </a:solidFill>
          <a:ln/>
          <a:effectLst>
            <a:outerShdw blurRad="101600" dist="38100" dir="8100000" algn="bl" rotWithShape="0">
              <a:srgbClr val="000000">
                <a:alpha val="8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 5">
            <a:extLst>
              <a:ext uri="{FF2B5EF4-FFF2-40B4-BE49-F238E27FC236}">
                <a16:creationId xmlns:a16="http://schemas.microsoft.com/office/drawing/2014/main" id="{D0CE33DF-37D7-8198-8BCF-A0560AE9BFA6}"/>
              </a:ext>
            </a:extLst>
          </p:cNvPr>
          <p:cNvSpPr/>
          <p:nvPr/>
        </p:nvSpPr>
        <p:spPr>
          <a:xfrm>
            <a:off x="5029200" y="846867"/>
            <a:ext cx="3738548" cy="3386733"/>
          </a:xfrm>
          <a:prstGeom prst="rect">
            <a:avLst/>
          </a:prstGeom>
          <a:noFill/>
          <a:ln/>
        </p:spPr>
        <p:txBody>
          <a:bodyPr wrap="square" rtlCol="0" anchor="t"/>
          <a:lstStyle/>
          <a:p>
            <a:pPr lvl="0">
              <a:lnSpc>
                <a:spcPct val="120000"/>
              </a:lnSpc>
              <a:defRPr/>
            </a:pPr>
            <a:r>
              <a:rPr kumimoji="0" lang="en-US" sz="2400" b="1" i="0" u="none" strike="noStrike" kern="1200" cap="none" spc="0" normalizeH="0" baseline="0" noProof="0">
                <a:ln>
                  <a:noFill/>
                </a:ln>
                <a:solidFill>
                  <a:srgbClr val="5C3C43"/>
                </a:solidFill>
                <a:effectLst/>
                <a:uLnTx/>
                <a:uFillTx/>
                <a:latin typeface="Calibri" pitchFamily="34" charset="0"/>
                <a:ea typeface="Calibri" pitchFamily="34" charset="-122"/>
                <a:cs typeface="Calibri" pitchFamily="34" charset="-120"/>
              </a:rPr>
              <a:t>Gen </a:t>
            </a:r>
            <a:r>
              <a:rPr lang="en-US" sz="2400" b="1">
                <a:solidFill>
                  <a:srgbClr val="5C3C43"/>
                </a:solidFill>
                <a:latin typeface="Calibri" pitchFamily="34" charset="0"/>
                <a:ea typeface="Calibri" pitchFamily="34" charset="-122"/>
                <a:cs typeface="Calibri" pitchFamily="34" charset="-120"/>
              </a:rPr>
              <a:t>24:16</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lang="en-US" sz="2800">
                <a:solidFill>
                  <a:srgbClr val="3E4A42"/>
                </a:solidFill>
                <a:latin typeface="Calibri" pitchFamily="34" charset="0"/>
                <a:ea typeface="Calibri" pitchFamily="34" charset="-122"/>
                <a:cs typeface="Calibri" pitchFamily="34" charset="-120"/>
              </a:rPr>
              <a:t>Rebekah, Isaac’s eventual wife, was “very beautiful, a virgin, no man had ever laid with her.”</a:t>
            </a:r>
            <a:endParaRPr kumimoji="0" lang="en-US" sz="2800" b="0" i="0" u="none" strike="noStrike" kern="1200" cap="none" spc="0" normalizeH="0" baseline="0" noProof="0">
              <a:ln>
                <a:noFill/>
              </a:ln>
              <a:solidFill>
                <a:srgbClr val="3E4A42"/>
              </a:solidFill>
              <a:effectLst/>
              <a:uLnTx/>
              <a:uFillTx/>
              <a:latin typeface="Calibri" pitchFamily="34" charset="0"/>
              <a:ea typeface="Calibri" pitchFamily="34" charset="-122"/>
              <a:cs typeface="Calibri" pitchFamily="34" charset="-120"/>
            </a:endParaRPr>
          </a:p>
        </p:txBody>
      </p:sp>
      <p:sp>
        <p:nvSpPr>
          <p:cNvPr id="9" name="TextBox 8">
            <a:extLst>
              <a:ext uri="{FF2B5EF4-FFF2-40B4-BE49-F238E27FC236}">
                <a16:creationId xmlns:a16="http://schemas.microsoft.com/office/drawing/2014/main" id="{630AB698-7D1D-53AB-5596-C30FECAAF22B}"/>
              </a:ext>
            </a:extLst>
          </p:cNvPr>
          <p:cNvSpPr txBox="1"/>
          <p:nvPr/>
        </p:nvSpPr>
        <p:spPr>
          <a:xfrm>
            <a:off x="469002" y="154857"/>
            <a:ext cx="7955280" cy="584775"/>
          </a:xfrm>
          <a:prstGeom prst="rect">
            <a:avLst/>
          </a:prstGeom>
          <a:noFill/>
        </p:spPr>
        <p:txBody>
          <a:bodyPr wrap="square">
            <a:spAutoFit/>
          </a:bodyPr>
          <a:lstStyle/>
          <a:p>
            <a:pPr lvl="0"/>
            <a:r>
              <a:rPr kumimoji="0" lang="en-US" altLang="zh-CN" sz="3200" b="1" i="0" u="none" strike="noStrike" kern="1200" cap="none" spc="0" normalizeH="0" baseline="0" noProof="0">
                <a:ln>
                  <a:noFill/>
                </a:ln>
                <a:solidFill>
                  <a:srgbClr val="3E4A42"/>
                </a:solidFill>
                <a:effectLst/>
                <a:uLnTx/>
                <a:uFillTx/>
                <a:latin typeface="Georgia" pitchFamily="34" charset="0"/>
                <a:ea typeface="Georgia" pitchFamily="34" charset="-122"/>
                <a:cs typeface="Georgia" pitchFamily="34" charset="-120"/>
              </a:rPr>
              <a:t>OT</a:t>
            </a:r>
            <a:r>
              <a:rPr kumimoji="0" lang="zh-CN" altLang="en-US" sz="3200" b="1" i="0" u="none" strike="noStrike" kern="1200" cap="none" spc="0" normalizeH="0" baseline="0" noProof="0">
                <a:ln>
                  <a:noFill/>
                </a:ln>
                <a:solidFill>
                  <a:srgbClr val="3E4A42"/>
                </a:solidFill>
                <a:effectLst/>
                <a:uLnTx/>
                <a:uFillTx/>
                <a:latin typeface="Georgia" pitchFamily="34" charset="0"/>
                <a:ea typeface="Georgia" pitchFamily="34" charset="-122"/>
                <a:cs typeface="Georgia" pitchFamily="34" charset="-120"/>
              </a:rPr>
              <a:t>：</a:t>
            </a:r>
            <a:r>
              <a:rPr lang="zh-CN" altLang="en-US" sz="3200" b="1">
                <a:solidFill>
                  <a:srgbClr val="3E4A42"/>
                </a:solidFill>
                <a:latin typeface="Georgia" pitchFamily="34" charset="0"/>
                <a:ea typeface="Georgia" pitchFamily="34" charset="-122"/>
                <a:cs typeface="Georgia" pitchFamily="34" charset="-120"/>
              </a:rPr>
              <a:t>美麗的女人</a:t>
            </a:r>
            <a:r>
              <a:rPr kumimoji="0" lang="zh-CN" altLang="en-US" sz="3200" b="1" i="0" u="none" strike="noStrike" kern="1200" cap="none" spc="0" normalizeH="0" baseline="0" noProof="0">
                <a:ln>
                  <a:noFill/>
                </a:ln>
                <a:solidFill>
                  <a:srgbClr val="3E4A42"/>
                </a:solidFill>
                <a:effectLst/>
                <a:uLnTx/>
                <a:uFillTx/>
                <a:latin typeface="Georgia" pitchFamily="34" charset="0"/>
                <a:ea typeface="Georgia" pitchFamily="34" charset="-122"/>
                <a:cs typeface="Georgia" pitchFamily="34" charset="-120"/>
              </a:rPr>
              <a:t> </a:t>
            </a:r>
            <a:r>
              <a:rPr lang="en-US" altLang="zh-CN" sz="3200" b="1">
                <a:solidFill>
                  <a:srgbClr val="3E4A42"/>
                </a:solidFill>
                <a:latin typeface="Georgia" pitchFamily="34" charset="0"/>
                <a:ea typeface="Georgia" pitchFamily="34" charset="-122"/>
                <a:cs typeface="Georgia" pitchFamily="34" charset="-120"/>
              </a:rPr>
              <a:t>beautiful women</a:t>
            </a:r>
            <a:endParaRPr kumimoji="0" lang="en-US" altLang="zh-CN" sz="3200" b="1" i="0" u="none" strike="noStrike" kern="1200" cap="none" spc="0" normalizeH="0" baseline="0" noProof="0">
              <a:ln>
                <a:noFill/>
              </a:ln>
              <a:solidFill>
                <a:srgbClr val="3E4A42"/>
              </a:solidFill>
              <a:effectLst/>
              <a:uLnTx/>
              <a:uFillTx/>
              <a:latin typeface="Georgia" pitchFamily="34" charset="0"/>
              <a:ea typeface="Georgia" pitchFamily="34" charset="-122"/>
              <a:cs typeface="Georgia" pitchFamily="34" charset="-120"/>
            </a:endParaRPr>
          </a:p>
        </p:txBody>
      </p:sp>
    </p:spTree>
    <p:custDataLst>
      <p:tags r:id="rId1"/>
    </p:custDataLst>
    <p:extLst>
      <p:ext uri="{BB962C8B-B14F-4D97-AF65-F5344CB8AC3E}">
        <p14:creationId xmlns:p14="http://schemas.microsoft.com/office/powerpoint/2010/main" val="3681684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5EE"/>
        </a:solidFill>
        <a:effectLst/>
      </p:bgPr>
    </p:bg>
    <p:spTree>
      <p:nvGrpSpPr>
        <p:cNvPr id="1" name="">
          <a:extLst>
            <a:ext uri="{FF2B5EF4-FFF2-40B4-BE49-F238E27FC236}">
              <a16:creationId xmlns:a16="http://schemas.microsoft.com/office/drawing/2014/main" id="{DA2185BE-AA79-3A17-2CD8-4087202FC793}"/>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1776B917-C99D-FE22-24A0-574556E26DE9}"/>
              </a:ext>
            </a:extLst>
          </p:cNvPr>
          <p:cNvSpPr/>
          <p:nvPr/>
        </p:nvSpPr>
        <p:spPr>
          <a:xfrm>
            <a:off x="-1371600" y="-914400"/>
            <a:ext cx="3657600" cy="3657600"/>
          </a:xfrm>
          <a:prstGeom prst="ellipse">
            <a:avLst/>
          </a:prstGeom>
          <a:solidFill>
            <a:srgbClr val="D4E4D7">
              <a:alpha val="50000"/>
            </a:srgb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hape 2">
            <a:extLst>
              <a:ext uri="{FF2B5EF4-FFF2-40B4-BE49-F238E27FC236}">
                <a16:creationId xmlns:a16="http://schemas.microsoft.com/office/drawing/2014/main" id="{B540ADB9-A274-DE72-573E-AD2058EE5006}"/>
              </a:ext>
            </a:extLst>
          </p:cNvPr>
          <p:cNvSpPr/>
          <p:nvPr/>
        </p:nvSpPr>
        <p:spPr>
          <a:xfrm>
            <a:off x="213852" y="321266"/>
            <a:ext cx="4297680" cy="4437933"/>
          </a:xfrm>
          <a:prstGeom prst="rect">
            <a:avLst/>
          </a:prstGeom>
          <a:solidFill>
            <a:srgbClr val="FFFFFF"/>
          </a:solidFill>
          <a:ln/>
          <a:effectLst>
            <a:outerShdw blurRad="101600" dist="38100" dir="8100000" algn="bl" rotWithShape="0">
              <a:srgbClr val="000000">
                <a:alpha val="8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 3">
            <a:extLst>
              <a:ext uri="{FF2B5EF4-FFF2-40B4-BE49-F238E27FC236}">
                <a16:creationId xmlns:a16="http://schemas.microsoft.com/office/drawing/2014/main" id="{87E9D2C1-B9EB-F20C-57F4-4D608F4AF2C8}"/>
              </a:ext>
            </a:extLst>
          </p:cNvPr>
          <p:cNvSpPr/>
          <p:nvPr/>
        </p:nvSpPr>
        <p:spPr>
          <a:xfrm>
            <a:off x="586988" y="422067"/>
            <a:ext cx="3924544" cy="4119738"/>
          </a:xfrm>
          <a:prstGeom prst="rect">
            <a:avLst/>
          </a:prstGeom>
          <a:noFill/>
          <a:ln/>
        </p:spPr>
        <p:txBody>
          <a:bodyPr wrap="square"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C3C43"/>
                </a:solidFill>
                <a:effectLst/>
                <a:uLnTx/>
                <a:uFillTx/>
                <a:latin typeface="Calibri" pitchFamily="34" charset="0"/>
                <a:ea typeface="Calibri" pitchFamily="34" charset="-122"/>
                <a:cs typeface="Calibri" pitchFamily="34" charset="-120"/>
              </a:rPr>
              <a:t>創 29:17</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lnSpc>
                <a:spcPct val="120000"/>
              </a:lnSpc>
              <a:defRPr/>
            </a:pPr>
            <a:r>
              <a:rPr lang="zh-TW" altLang="en-US" sz="2800">
                <a:solidFill>
                  <a:srgbClr val="3E4A42"/>
                </a:solidFill>
                <a:latin typeface="Calibri" pitchFamily="34" charset="0"/>
                <a:ea typeface="Calibri" pitchFamily="34" charset="-122"/>
                <a:cs typeface="Calibri" pitchFamily="34" charset="-120"/>
              </a:rPr>
              <a:t>拉结</a:t>
            </a:r>
            <a:r>
              <a:rPr kumimoji="0" lang="en-US" altLang="zh-TW" sz="2800" b="0" i="0" u="none" strike="noStrike" kern="1200" cap="none" spc="0" normalizeH="0" baseline="0" noProof="0">
                <a:ln>
                  <a:noFill/>
                </a:ln>
                <a:solidFill>
                  <a:srgbClr val="3E4A42"/>
                </a:solidFill>
                <a:effectLst/>
                <a:uLnTx/>
                <a:uFillTx/>
                <a:latin typeface="Calibri" pitchFamily="34" charset="0"/>
                <a:ea typeface="Calibri" pitchFamily="34" charset="-122"/>
                <a:cs typeface="Calibri" pitchFamily="34" charset="-120"/>
              </a:rPr>
              <a:t>, </a:t>
            </a:r>
            <a:r>
              <a:rPr lang="zh-TW" altLang="en-US" sz="2800">
                <a:solidFill>
                  <a:srgbClr val="3E4A42"/>
                </a:solidFill>
                <a:latin typeface="Calibri" pitchFamily="34" charset="0"/>
                <a:ea typeface="Calibri" pitchFamily="34" charset="-122"/>
                <a:cs typeface="Calibri" pitchFamily="34" charset="-120"/>
              </a:rPr>
              <a:t>雅各的妻子，她「身材曼妙，容貌美麗」</a:t>
            </a:r>
            <a:endParaRPr lang="en-US" altLang="zh-TW" sz="2800">
              <a:solidFill>
                <a:srgbClr val="3E4A42"/>
              </a:solidFill>
              <a:latin typeface="Calibri" pitchFamily="34" charset="0"/>
              <a:ea typeface="Calibri" pitchFamily="34" charset="-122"/>
              <a:cs typeface="Calibri" pitchFamily="34" charset="-120"/>
            </a:endParaRPr>
          </a:p>
          <a:p>
            <a:pPr lvl="0">
              <a:lnSpc>
                <a:spcPct val="120000"/>
              </a:lnSpc>
              <a:defRPr/>
            </a:pPr>
            <a:endParaRPr kumimoji="0" lang="en-US" sz="2800" b="0" i="0" u="none" strike="noStrike" kern="1200" cap="none" spc="0" normalizeH="0" baseline="0" noProof="0">
              <a:ln>
                <a:noFill/>
              </a:ln>
              <a:solidFill>
                <a:srgbClr val="3E4A42"/>
              </a:solidFill>
              <a:effectLst/>
              <a:uLnTx/>
              <a:uFillTx/>
              <a:latin typeface="Calibri" pitchFamily="34" charset="0"/>
              <a:ea typeface="Calibri" pitchFamily="34" charset="-122"/>
              <a:cs typeface="Calibri" pitchFamily="34" charset="-120"/>
            </a:endParaRPr>
          </a:p>
          <a:p>
            <a:pPr>
              <a:lnSpc>
                <a:spcPct val="120000"/>
              </a:lnSpc>
              <a:defRPr/>
            </a:pPr>
            <a:r>
              <a:rPr lang="zh-CN" altLang="en-US" sz="2400" b="1">
                <a:solidFill>
                  <a:srgbClr val="5C3C43"/>
                </a:solidFill>
                <a:latin typeface="Calibri" pitchFamily="34" charset="0"/>
                <a:ea typeface="Calibri" pitchFamily="34" charset="-122"/>
                <a:cs typeface="Calibri" pitchFamily="34" charset="-120"/>
              </a:rPr>
              <a:t>撒上</a:t>
            </a:r>
            <a:r>
              <a:rPr lang="en-US" sz="2400" b="1">
                <a:solidFill>
                  <a:srgbClr val="5C3C43"/>
                </a:solidFill>
                <a:latin typeface="Calibri" pitchFamily="34" charset="0"/>
                <a:ea typeface="Calibri" pitchFamily="34" charset="-122"/>
                <a:cs typeface="Calibri" pitchFamily="34" charset="-120"/>
              </a:rPr>
              <a:t> 25:3</a:t>
            </a:r>
          </a:p>
          <a:p>
            <a:pPr lvl="0">
              <a:lnSpc>
                <a:spcPct val="120000"/>
              </a:lnSpc>
              <a:defRPr/>
            </a:pPr>
            <a:r>
              <a:rPr lang="zh-TW" altLang="en-US" sz="2800" b="1">
                <a:solidFill>
                  <a:prstClr val="black"/>
                </a:solidFill>
              </a:rPr>
              <a:t>亞比該</a:t>
            </a:r>
            <a:r>
              <a:rPr lang="en-US" altLang="zh-TW" sz="2800" b="1">
                <a:solidFill>
                  <a:prstClr val="black"/>
                </a:solidFill>
              </a:rPr>
              <a:t>,</a:t>
            </a:r>
            <a:r>
              <a:rPr lang="zh-TW" altLang="en-US" sz="2800" b="1">
                <a:solidFill>
                  <a:prstClr val="black"/>
                </a:solidFill>
              </a:rPr>
              <a:t>大衛的妻子之一</a:t>
            </a:r>
            <a:r>
              <a:rPr lang="en-US" altLang="zh-TW" sz="2800" b="1">
                <a:solidFill>
                  <a:prstClr val="black"/>
                </a:solidFill>
              </a:rPr>
              <a:t>, </a:t>
            </a:r>
            <a:r>
              <a:rPr lang="zh-TW" altLang="en-US" sz="2800" b="1">
                <a:solidFill>
                  <a:prstClr val="black"/>
                </a:solidFill>
              </a:rPr>
              <a:t>被描述為「一位聰明美麗的女子</a:t>
            </a:r>
            <a:r>
              <a:rPr lang="zh-TW" altLang="en-US" sz="2800">
                <a:solidFill>
                  <a:prstClr val="black"/>
                </a:solidFill>
              </a:rPr>
              <a:t>」。</a:t>
            </a:r>
            <a:endParaRPr kumimoji="0" lang="en-US" sz="2800" b="0" i="0" u="none" strike="noStrike" kern="1200" cap="none" spc="0" normalizeH="0" baseline="0" noProof="0" dirty="0">
              <a:ln>
                <a:noFill/>
              </a:ln>
              <a:solidFill>
                <a:prstClr val="black"/>
              </a:solidFill>
              <a:effectLst/>
              <a:uLnTx/>
              <a:uFillTx/>
              <a:ea typeface="+mn-ea"/>
              <a:cs typeface="+mn-cs"/>
            </a:endParaRPr>
          </a:p>
        </p:txBody>
      </p:sp>
      <p:sp>
        <p:nvSpPr>
          <p:cNvPr id="6" name="Shape 4">
            <a:extLst>
              <a:ext uri="{FF2B5EF4-FFF2-40B4-BE49-F238E27FC236}">
                <a16:creationId xmlns:a16="http://schemas.microsoft.com/office/drawing/2014/main" id="{40C977FF-83A8-B8B6-FCC5-9EF85C681E31}"/>
              </a:ext>
            </a:extLst>
          </p:cNvPr>
          <p:cNvSpPr/>
          <p:nvPr/>
        </p:nvSpPr>
        <p:spPr>
          <a:xfrm>
            <a:off x="4752000" y="371666"/>
            <a:ext cx="4068000" cy="4437933"/>
          </a:xfrm>
          <a:prstGeom prst="rect">
            <a:avLst/>
          </a:prstGeom>
          <a:solidFill>
            <a:srgbClr val="FFFFFF"/>
          </a:solidFill>
          <a:ln/>
          <a:effectLst>
            <a:outerShdw blurRad="101600" dist="38100" dir="8100000" algn="bl" rotWithShape="0">
              <a:srgbClr val="000000">
                <a:alpha val="8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 5">
            <a:extLst>
              <a:ext uri="{FF2B5EF4-FFF2-40B4-BE49-F238E27FC236}">
                <a16:creationId xmlns:a16="http://schemas.microsoft.com/office/drawing/2014/main" id="{F79976D9-0B91-7274-71C0-9A96B25F7A10}"/>
              </a:ext>
            </a:extLst>
          </p:cNvPr>
          <p:cNvSpPr/>
          <p:nvPr/>
        </p:nvSpPr>
        <p:spPr>
          <a:xfrm>
            <a:off x="5029200" y="422067"/>
            <a:ext cx="3738548" cy="3998733"/>
          </a:xfrm>
          <a:prstGeom prst="rect">
            <a:avLst/>
          </a:prstGeom>
          <a:noFill/>
          <a:ln/>
        </p:spPr>
        <p:txBody>
          <a:bodyPr wrap="square"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C3C43"/>
                </a:solidFill>
                <a:effectLst/>
                <a:uLnTx/>
                <a:uFillTx/>
                <a:latin typeface="Calibri" pitchFamily="34" charset="0"/>
                <a:ea typeface="Calibri" pitchFamily="34" charset="-122"/>
                <a:cs typeface="Calibri" pitchFamily="34" charset="-120"/>
              </a:rPr>
              <a:t>Gen 29:17</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lang="en-US" sz="2800">
                <a:solidFill>
                  <a:srgbClr val="3E4A42"/>
                </a:solidFill>
                <a:latin typeface="Calibri" pitchFamily="34" charset="0"/>
                <a:ea typeface="Calibri" pitchFamily="34" charset="-122"/>
                <a:cs typeface="Calibri" pitchFamily="34" charset="-120"/>
              </a:rPr>
              <a:t>Rachel, Jacob’s wife, was “lovely in form and beautiful.”</a:t>
            </a:r>
          </a:p>
          <a:p>
            <a:pPr lvl="0">
              <a:defRPr/>
            </a:pPr>
            <a:endParaRPr lang="en-US" sz="2800" b="1">
              <a:solidFill>
                <a:srgbClr val="3E4A42"/>
              </a:solidFill>
              <a:latin typeface="Calibri" pitchFamily="34" charset="0"/>
              <a:ea typeface="Calibri" pitchFamily="34" charset="-122"/>
              <a:cs typeface="Calibri" pitchFamily="34" charset="-120"/>
            </a:endParaRPr>
          </a:p>
          <a:p>
            <a:pPr lvl="0">
              <a:defRPr/>
            </a:pPr>
            <a:r>
              <a:rPr lang="en-US" sz="2800" b="1">
                <a:solidFill>
                  <a:srgbClr val="5C3C43"/>
                </a:solidFill>
                <a:latin typeface="Calibri" pitchFamily="34" charset="0"/>
                <a:ea typeface="Calibri" pitchFamily="34" charset="-122"/>
                <a:cs typeface="Calibri" pitchFamily="34" charset="-120"/>
              </a:rPr>
              <a:t>1 Samuel 25:3</a:t>
            </a:r>
            <a:br>
              <a:rPr lang="en-US" sz="2800" b="1">
                <a:solidFill>
                  <a:srgbClr val="5C3C43"/>
                </a:solidFill>
                <a:latin typeface="Calibri" pitchFamily="34" charset="0"/>
                <a:ea typeface="Calibri" pitchFamily="34" charset="-122"/>
                <a:cs typeface="Calibri" pitchFamily="34" charset="-120"/>
              </a:rPr>
            </a:br>
            <a:r>
              <a:rPr lang="en-US" sz="2800">
                <a:latin typeface="Calibri" pitchFamily="34" charset="0"/>
                <a:ea typeface="Calibri" pitchFamily="34" charset="-122"/>
                <a:cs typeface="Calibri" pitchFamily="34" charset="-120"/>
              </a:rPr>
              <a:t>Abigail, one of David’s wives, as “an intelligent and beautiful women.” </a:t>
            </a:r>
            <a:endParaRPr kumimoji="0" lang="en-US" sz="2800" i="0" u="none" strike="noStrike" kern="1200" cap="none" spc="0" normalizeH="0" baseline="0" noProof="0">
              <a:ln>
                <a:noFill/>
              </a:ln>
              <a:solidFill>
                <a:srgbClr val="3E4A42"/>
              </a:solidFill>
              <a:effectLst/>
              <a:uLnTx/>
              <a:uFillTx/>
              <a:latin typeface="Calibri" pitchFamily="34" charset="0"/>
              <a:ea typeface="Calibri" pitchFamily="34" charset="-122"/>
              <a:cs typeface="Calibri" pitchFamily="34" charset="-120"/>
            </a:endParaRPr>
          </a:p>
        </p:txBody>
      </p:sp>
    </p:spTree>
    <p:custDataLst>
      <p:tags r:id="rId1"/>
    </p:custDataLst>
    <p:extLst>
      <p:ext uri="{BB962C8B-B14F-4D97-AF65-F5344CB8AC3E}">
        <p14:creationId xmlns:p14="http://schemas.microsoft.com/office/powerpoint/2010/main" val="4123523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5EE"/>
        </a:solidFill>
        <a:effectLst/>
      </p:bgPr>
    </p:bg>
    <p:spTree>
      <p:nvGrpSpPr>
        <p:cNvPr id="1" name="">
          <a:extLst>
            <a:ext uri="{FF2B5EF4-FFF2-40B4-BE49-F238E27FC236}">
              <a16:creationId xmlns:a16="http://schemas.microsoft.com/office/drawing/2014/main" id="{F9400741-0D2F-9F23-AA1B-57B09130B0BF}"/>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C6A0504F-3C02-6482-859C-05945B817E71}"/>
              </a:ext>
            </a:extLst>
          </p:cNvPr>
          <p:cNvSpPr/>
          <p:nvPr/>
        </p:nvSpPr>
        <p:spPr>
          <a:xfrm>
            <a:off x="-1371600" y="-914400"/>
            <a:ext cx="3657600" cy="3657600"/>
          </a:xfrm>
          <a:prstGeom prst="ellipse">
            <a:avLst/>
          </a:prstGeom>
          <a:solidFill>
            <a:srgbClr val="D4E4D7">
              <a:alpha val="50000"/>
            </a:srgb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hape 2">
            <a:extLst>
              <a:ext uri="{FF2B5EF4-FFF2-40B4-BE49-F238E27FC236}">
                <a16:creationId xmlns:a16="http://schemas.microsoft.com/office/drawing/2014/main" id="{AA2177BB-47CC-CAC7-9118-35EF1B158F3B}"/>
              </a:ext>
            </a:extLst>
          </p:cNvPr>
          <p:cNvSpPr/>
          <p:nvPr/>
        </p:nvSpPr>
        <p:spPr>
          <a:xfrm>
            <a:off x="213852" y="137181"/>
            <a:ext cx="4297680" cy="4722819"/>
          </a:xfrm>
          <a:prstGeom prst="rect">
            <a:avLst/>
          </a:prstGeom>
          <a:solidFill>
            <a:srgbClr val="FFFFFF"/>
          </a:solidFill>
          <a:ln/>
          <a:effectLst>
            <a:outerShdw blurRad="101600" dist="38100" dir="8100000" algn="bl" rotWithShape="0">
              <a:srgbClr val="000000">
                <a:alpha val="8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 3">
            <a:extLst>
              <a:ext uri="{FF2B5EF4-FFF2-40B4-BE49-F238E27FC236}">
                <a16:creationId xmlns:a16="http://schemas.microsoft.com/office/drawing/2014/main" id="{96793A79-57B9-5FC9-568A-73AA12EBBABB}"/>
              </a:ext>
            </a:extLst>
          </p:cNvPr>
          <p:cNvSpPr/>
          <p:nvPr/>
        </p:nvSpPr>
        <p:spPr>
          <a:xfrm>
            <a:off x="586988" y="177268"/>
            <a:ext cx="3924544" cy="4297005"/>
          </a:xfrm>
          <a:prstGeom prst="rect">
            <a:avLst/>
          </a:prstGeom>
          <a:noFill/>
          <a:ln/>
        </p:spPr>
        <p:txBody>
          <a:bodyPr wrap="square" rtlCol="0" anchor="t"/>
          <a:lstStyle/>
          <a:p>
            <a:pPr lvl="0">
              <a:lnSpc>
                <a:spcPct val="120000"/>
              </a:lnSpc>
              <a:defRPr/>
            </a:pPr>
            <a:r>
              <a:rPr lang="zh-CN" altLang="en-US" sz="2400" b="1">
                <a:solidFill>
                  <a:srgbClr val="5C3C43"/>
                </a:solidFill>
                <a:latin typeface="Calibri" pitchFamily="34" charset="0"/>
                <a:ea typeface="Calibri" pitchFamily="34" charset="-122"/>
                <a:cs typeface="Calibri" pitchFamily="34" charset="-120"/>
              </a:rPr>
              <a:t>撒下</a:t>
            </a:r>
            <a:r>
              <a:rPr kumimoji="0" lang="en-US" sz="2400" b="1" i="0" u="none" strike="noStrike" kern="1200" cap="none" spc="0" normalizeH="0" baseline="0" noProof="0">
                <a:ln>
                  <a:noFill/>
                </a:ln>
                <a:solidFill>
                  <a:srgbClr val="5C3C43"/>
                </a:solidFill>
                <a:effectLst/>
                <a:uLnTx/>
                <a:uFillTx/>
                <a:latin typeface="Calibri" pitchFamily="34" charset="0"/>
                <a:ea typeface="Calibri" pitchFamily="34" charset="-122"/>
                <a:cs typeface="Calibri" pitchFamily="34" charset="-120"/>
              </a:rPr>
              <a:t> </a:t>
            </a:r>
            <a:r>
              <a:rPr lang="en-US" sz="2400" b="1">
                <a:solidFill>
                  <a:srgbClr val="5C3C43"/>
                </a:solidFill>
                <a:latin typeface="Calibri" pitchFamily="34" charset="0"/>
                <a:ea typeface="Calibri" pitchFamily="34" charset="-122"/>
                <a:cs typeface="Calibri" pitchFamily="34" charset="-120"/>
              </a:rPr>
              <a:t>11:2 </a:t>
            </a:r>
            <a:endParaRPr kumimoji="0" lang="en-US" sz="2400" b="1" i="0" u="none" strike="noStrike" kern="1200" cap="none" spc="0" normalizeH="0" baseline="0" noProof="0">
              <a:ln>
                <a:noFill/>
              </a:ln>
              <a:solidFill>
                <a:srgbClr val="5C3C43"/>
              </a:solidFill>
              <a:effectLst/>
              <a:uLnTx/>
              <a:uFillTx/>
              <a:latin typeface="Calibri" pitchFamily="34" charset="0"/>
              <a:ea typeface="Calibri" pitchFamily="34" charset="-122"/>
              <a:cs typeface="Calibri" pitchFamily="34" charset="-120"/>
            </a:endParaRPr>
          </a:p>
          <a:p>
            <a:pPr lvl="0">
              <a:lnSpc>
                <a:spcPct val="120000"/>
              </a:lnSpc>
              <a:defRPr/>
            </a:pPr>
            <a:r>
              <a:rPr lang="zh-TW" altLang="en-US" sz="2800" b="1">
                <a:solidFill>
                  <a:prstClr val="black"/>
                </a:solidFill>
              </a:rPr>
              <a:t>大衛看見宮殿附近有個名叫拔示巴的女子在沐浴，然後</a:t>
            </a:r>
            <a:r>
              <a:rPr lang="zh-CN" altLang="en-US" sz="2800">
                <a:solidFill>
                  <a:prstClr val="black"/>
                </a:solidFill>
              </a:rPr>
              <a:t>经文</a:t>
            </a:r>
            <a:r>
              <a:rPr lang="en-US" altLang="zh-CN" sz="2800" b="1">
                <a:solidFill>
                  <a:prstClr val="black"/>
                </a:solidFill>
              </a:rPr>
              <a:t>·</a:t>
            </a:r>
            <a:r>
              <a:rPr lang="zh-TW" altLang="en-US" sz="2800" b="1">
                <a:solidFill>
                  <a:prstClr val="black"/>
                </a:solidFill>
              </a:rPr>
              <a:t>補充道：“那女子非常美麗。”</a:t>
            </a:r>
            <a:endParaRPr lang="en-US" altLang="zh-TW" sz="2800" b="1">
              <a:solidFill>
                <a:prstClr val="black"/>
              </a:solidFill>
            </a:endParaRPr>
          </a:p>
          <a:p>
            <a:pPr lvl="0">
              <a:lnSpc>
                <a:spcPct val="120000"/>
              </a:lnSpc>
              <a:defRPr/>
            </a:pPr>
            <a:endParaRPr kumimoji="0" lang="en-US" sz="2800" b="1" i="0" u="none" strike="noStrike" kern="1200" cap="none" spc="0" normalizeH="0" baseline="0" noProof="0">
              <a:ln>
                <a:noFill/>
              </a:ln>
              <a:solidFill>
                <a:prstClr val="black"/>
              </a:solidFill>
              <a:effectLst/>
              <a:uLnTx/>
              <a:uFillTx/>
              <a:latin typeface="Calibri" panose="020F0502020204030204"/>
              <a:ea typeface="+mn-ea"/>
              <a:cs typeface="+mn-cs"/>
            </a:endParaRPr>
          </a:p>
          <a:p>
            <a:pPr lvl="0">
              <a:lnSpc>
                <a:spcPct val="120000"/>
              </a:lnSpc>
              <a:defRPr/>
            </a:pPr>
            <a:r>
              <a:rPr lang="zh-CN" altLang="en-US" sz="2800" b="1">
                <a:solidFill>
                  <a:srgbClr val="5C3C43"/>
                </a:solidFill>
                <a:latin typeface="Calibri" pitchFamily="34" charset="0"/>
                <a:ea typeface="Calibri" pitchFamily="34" charset="-122"/>
                <a:cs typeface="Calibri" pitchFamily="34" charset="-120"/>
              </a:rPr>
              <a:t>斯</a:t>
            </a:r>
            <a:r>
              <a:rPr lang="en-US" sz="2800" b="1">
                <a:solidFill>
                  <a:srgbClr val="5C3C43"/>
                </a:solidFill>
                <a:latin typeface="Calibri" pitchFamily="34" charset="0"/>
                <a:ea typeface="Calibri" pitchFamily="34" charset="-122"/>
                <a:cs typeface="Calibri" pitchFamily="34" charset="-120"/>
              </a:rPr>
              <a:t> 2:7</a:t>
            </a:r>
          </a:p>
          <a:p>
            <a:pPr lvl="0">
              <a:lnSpc>
                <a:spcPct val="120000"/>
              </a:lnSpc>
              <a:defRPr/>
            </a:pPr>
            <a:r>
              <a:rPr lang="zh-TW" altLang="en-US" sz="2800" b="1">
                <a:solidFill>
                  <a:prstClr val="black"/>
                </a:solidFill>
              </a:rPr>
              <a:t>“</a:t>
            </a:r>
            <a:r>
              <a:rPr lang="zh-CN" altLang="en-US" sz="2800">
                <a:solidFill>
                  <a:prstClr val="black"/>
                </a:solidFill>
              </a:rPr>
              <a:t>体态美丽，容貌娟秀 ”</a:t>
            </a:r>
            <a:endParaRPr kumimoji="0" lang="en-US" sz="2800" i="0" u="none" strike="noStrike" kern="1200" cap="none" spc="0" normalizeH="0" baseline="0" noProof="0" dirty="0">
              <a:ln>
                <a:noFill/>
              </a:ln>
              <a:solidFill>
                <a:prstClr val="black"/>
              </a:solidFill>
              <a:effectLst/>
              <a:uLnTx/>
              <a:uFillTx/>
              <a:ea typeface="+mn-ea"/>
              <a:cs typeface="+mn-cs"/>
            </a:endParaRPr>
          </a:p>
        </p:txBody>
      </p:sp>
      <p:sp>
        <p:nvSpPr>
          <p:cNvPr id="6" name="Shape 4">
            <a:extLst>
              <a:ext uri="{FF2B5EF4-FFF2-40B4-BE49-F238E27FC236}">
                <a16:creationId xmlns:a16="http://schemas.microsoft.com/office/drawing/2014/main" id="{DF6E2E50-9364-D44D-D8C2-DFE0D51D0035}"/>
              </a:ext>
            </a:extLst>
          </p:cNvPr>
          <p:cNvSpPr/>
          <p:nvPr/>
        </p:nvSpPr>
        <p:spPr>
          <a:xfrm>
            <a:off x="4752000" y="177268"/>
            <a:ext cx="4297680" cy="4689932"/>
          </a:xfrm>
          <a:prstGeom prst="rect">
            <a:avLst/>
          </a:prstGeom>
          <a:solidFill>
            <a:srgbClr val="FFFFFF"/>
          </a:solidFill>
          <a:ln/>
          <a:effectLst>
            <a:outerShdw blurRad="101600" dist="38100" dir="8100000" algn="bl" rotWithShape="0">
              <a:srgbClr val="000000">
                <a:alpha val="8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 5">
            <a:extLst>
              <a:ext uri="{FF2B5EF4-FFF2-40B4-BE49-F238E27FC236}">
                <a16:creationId xmlns:a16="http://schemas.microsoft.com/office/drawing/2014/main" id="{6A1743E9-18D7-AEBE-0DC9-B0E2810BFD9B}"/>
              </a:ext>
            </a:extLst>
          </p:cNvPr>
          <p:cNvSpPr/>
          <p:nvPr/>
        </p:nvSpPr>
        <p:spPr>
          <a:xfrm>
            <a:off x="5029200" y="119667"/>
            <a:ext cx="3738548" cy="4783533"/>
          </a:xfrm>
          <a:prstGeom prst="rect">
            <a:avLst/>
          </a:prstGeom>
          <a:noFill/>
          <a:ln/>
        </p:spPr>
        <p:txBody>
          <a:bodyPr wrap="square" rtlCol="0" anchor="t"/>
          <a:lstStyle/>
          <a:p>
            <a:pPr lvl="0">
              <a:defRPr/>
            </a:pPr>
            <a:r>
              <a:rPr lang="en-US" sz="2400" b="1">
                <a:solidFill>
                  <a:srgbClr val="5C3C43"/>
                </a:solidFill>
                <a:latin typeface="Calibri" pitchFamily="34" charset="0"/>
                <a:ea typeface="Calibri" pitchFamily="34" charset="-122"/>
                <a:cs typeface="Calibri" pitchFamily="34" charset="-120"/>
              </a:rPr>
              <a:t>2 Samuel 11:2 </a:t>
            </a:r>
            <a:br>
              <a:rPr lang="en-US" sz="2400" b="1">
                <a:solidFill>
                  <a:srgbClr val="5C3C43"/>
                </a:solidFill>
                <a:latin typeface="Calibri" pitchFamily="34" charset="0"/>
                <a:ea typeface="Calibri" pitchFamily="34" charset="-122"/>
                <a:cs typeface="Calibri" pitchFamily="34" charset="-120"/>
              </a:rPr>
            </a:br>
            <a:r>
              <a:rPr lang="en-US" sz="2800">
                <a:solidFill>
                  <a:srgbClr val="3E4A42"/>
                </a:solidFill>
                <a:ea typeface="Calibri" pitchFamily="34" charset="-122"/>
                <a:cs typeface="Calibri" pitchFamily="34" charset="-120"/>
              </a:rPr>
              <a:t>David seeing a woman  nearby his palace named Bathsheba bathing, and then the verse adds, “The woman was very beautiful.”</a:t>
            </a:r>
          </a:p>
          <a:p>
            <a:pPr lvl="0">
              <a:defRPr/>
            </a:pPr>
            <a:r>
              <a:rPr lang="en-US" sz="2800" b="1">
                <a:solidFill>
                  <a:srgbClr val="5C3C43"/>
                </a:solidFill>
                <a:ea typeface="Calibri" pitchFamily="34" charset="-122"/>
                <a:cs typeface="Calibri" pitchFamily="34" charset="-120"/>
              </a:rPr>
              <a:t>Esther 2:7</a:t>
            </a:r>
            <a:br>
              <a:rPr lang="en-US" sz="2800" b="1">
                <a:solidFill>
                  <a:srgbClr val="5C3C43"/>
                </a:solidFill>
                <a:ea typeface="Calibri" pitchFamily="34" charset="-122"/>
                <a:cs typeface="Calibri" pitchFamily="34" charset="-120"/>
              </a:rPr>
            </a:br>
            <a:r>
              <a:rPr lang="en-US" sz="2800">
                <a:solidFill>
                  <a:srgbClr val="3E4A42"/>
                </a:solidFill>
                <a:ea typeface="Calibri" pitchFamily="34" charset="-122"/>
                <a:cs typeface="Calibri" pitchFamily="34" charset="-120"/>
              </a:rPr>
              <a:t>“lovely in form and features.”</a:t>
            </a:r>
            <a:endParaRPr lang="en-US" sz="2800" b="1">
              <a:solidFill>
                <a:srgbClr val="5C3C43"/>
              </a:solidFill>
              <a:ea typeface="Calibri" pitchFamily="34" charset="-122"/>
              <a:cs typeface="Calibri" pitchFamily="34" charset="-120"/>
            </a:endParaRPr>
          </a:p>
          <a:p>
            <a:pPr lvl="0">
              <a:defRPr/>
            </a:pPr>
            <a:endParaRPr kumimoji="0" lang="en-US" sz="2800" b="1" i="0" u="none" strike="noStrike" kern="1200" cap="none" spc="0" normalizeH="0" baseline="0" noProof="0">
              <a:ln>
                <a:noFill/>
              </a:ln>
              <a:solidFill>
                <a:srgbClr val="3E4A42"/>
              </a:solidFill>
              <a:effectLst/>
              <a:uLnTx/>
              <a:uFillTx/>
              <a:latin typeface="Calibri" pitchFamily="34" charset="0"/>
              <a:ea typeface="Calibri" pitchFamily="34" charset="-122"/>
              <a:cs typeface="Calibri" pitchFamily="34" charset="-120"/>
            </a:endParaRPr>
          </a:p>
        </p:txBody>
      </p:sp>
    </p:spTree>
    <p:custDataLst>
      <p:tags r:id="rId1"/>
    </p:custDataLst>
    <p:extLst>
      <p:ext uri="{BB962C8B-B14F-4D97-AF65-F5344CB8AC3E}">
        <p14:creationId xmlns:p14="http://schemas.microsoft.com/office/powerpoint/2010/main" val="3528166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5EE"/>
        </a:solidFill>
        <a:effectLst/>
      </p:bgPr>
    </p:bg>
    <p:spTree>
      <p:nvGrpSpPr>
        <p:cNvPr id="1" name="">
          <a:extLst>
            <a:ext uri="{FF2B5EF4-FFF2-40B4-BE49-F238E27FC236}">
              <a16:creationId xmlns:a16="http://schemas.microsoft.com/office/drawing/2014/main" id="{AD10A2EB-1DA6-BBBC-B5AB-C61E2F24CC2F}"/>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7703359E-1A73-E895-7C6C-106C0188E3AC}"/>
              </a:ext>
            </a:extLst>
          </p:cNvPr>
          <p:cNvSpPr/>
          <p:nvPr/>
        </p:nvSpPr>
        <p:spPr>
          <a:xfrm>
            <a:off x="-1371600" y="-914400"/>
            <a:ext cx="3657600" cy="3657600"/>
          </a:xfrm>
          <a:prstGeom prst="ellipse">
            <a:avLst/>
          </a:prstGeom>
          <a:solidFill>
            <a:srgbClr val="D4E4D7">
              <a:alpha val="50000"/>
            </a:srgb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hape 2">
            <a:extLst>
              <a:ext uri="{FF2B5EF4-FFF2-40B4-BE49-F238E27FC236}">
                <a16:creationId xmlns:a16="http://schemas.microsoft.com/office/drawing/2014/main" id="{4340CE7A-B0F4-507B-DDC7-5FCC26B33A72}"/>
              </a:ext>
            </a:extLst>
          </p:cNvPr>
          <p:cNvSpPr/>
          <p:nvPr/>
        </p:nvSpPr>
        <p:spPr>
          <a:xfrm>
            <a:off x="213852" y="1468800"/>
            <a:ext cx="4297680" cy="3283199"/>
          </a:xfrm>
          <a:prstGeom prst="rect">
            <a:avLst/>
          </a:prstGeom>
          <a:solidFill>
            <a:srgbClr val="FFFFFF"/>
          </a:solidFill>
          <a:ln/>
          <a:effectLst>
            <a:outerShdw blurRad="101600" dist="38100" dir="8100000" algn="bl" rotWithShape="0">
              <a:srgbClr val="000000">
                <a:alpha val="8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 3">
            <a:extLst>
              <a:ext uri="{FF2B5EF4-FFF2-40B4-BE49-F238E27FC236}">
                <a16:creationId xmlns:a16="http://schemas.microsoft.com/office/drawing/2014/main" id="{6250EADD-9CC8-2A18-6AB7-FABAD7D56B22}"/>
              </a:ext>
            </a:extLst>
          </p:cNvPr>
          <p:cNvSpPr/>
          <p:nvPr/>
        </p:nvSpPr>
        <p:spPr>
          <a:xfrm>
            <a:off x="586988" y="1640511"/>
            <a:ext cx="3924544" cy="2857005"/>
          </a:xfrm>
          <a:prstGeom prst="rect">
            <a:avLst/>
          </a:prstGeom>
          <a:noFill/>
          <a:ln/>
        </p:spPr>
        <p:txBody>
          <a:bodyPr wrap="square"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C3C43"/>
                </a:solidFill>
                <a:effectLst/>
                <a:uLnTx/>
                <a:uFillTx/>
                <a:latin typeface="Calibri" pitchFamily="34" charset="0"/>
                <a:ea typeface="Calibri" pitchFamily="34" charset="-122"/>
                <a:cs typeface="Calibri" pitchFamily="34" charset="-120"/>
              </a:rPr>
              <a:t>創 12:11</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lnSpc>
                <a:spcPct val="120000"/>
              </a:lnSpc>
              <a:defRPr/>
            </a:pPr>
            <a:r>
              <a:rPr lang="zh-TW" altLang="en-US" sz="2800">
                <a:solidFill>
                  <a:srgbClr val="3E4A42"/>
                </a:solidFill>
                <a:latin typeface="Calibri" pitchFamily="34" charset="0"/>
                <a:ea typeface="Calibri" pitchFamily="34" charset="-122"/>
                <a:cs typeface="Calibri" pitchFamily="34" charset="-120"/>
              </a:rPr>
              <a:t>亞伯蘭對他的</a:t>
            </a:r>
            <a:r>
              <a:rPr lang="zh-CN" altLang="en-US" sz="2800">
                <a:solidFill>
                  <a:srgbClr val="3E4A42"/>
                </a:solidFill>
                <a:latin typeface="Calibri" pitchFamily="34" charset="0"/>
                <a:ea typeface="Calibri" pitchFamily="34" charset="-122"/>
                <a:cs typeface="Calibri" pitchFamily="34" charset="-120"/>
              </a:rPr>
              <a:t>妻子撒莱说：“我知道你是容貌俊美的妇人”</a:t>
            </a:r>
            <a:endParaRPr kumimoji="0" lang="en-US" altLang="zh-TW" sz="2800" b="0" i="0" u="none" strike="noStrike" kern="1200" cap="none" spc="0" normalizeH="0" baseline="0" noProof="0">
              <a:ln>
                <a:noFill/>
              </a:ln>
              <a:solidFill>
                <a:srgbClr val="3E4A42"/>
              </a:solidFill>
              <a:effectLst/>
              <a:uLnTx/>
              <a:uFillTx/>
              <a:latin typeface="Calibri" pitchFamily="34" charset="0"/>
              <a:ea typeface="Calibri" pitchFamily="34" charset="-122"/>
              <a:cs typeface="Calibri" pitchFamily="34" charset="-12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3E4A42"/>
              </a:solidFill>
              <a:effectLst/>
              <a:uLnTx/>
              <a:uFillTx/>
              <a:latin typeface="Calibri" pitchFamily="34" charset="0"/>
              <a:ea typeface="Calibri" pitchFamily="34" charset="-122"/>
              <a:cs typeface="Calibri" pitchFamily="34" charset="-12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zh-TW" altLang="en-US" sz="2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rPr>
              <a: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hape 4">
            <a:extLst>
              <a:ext uri="{FF2B5EF4-FFF2-40B4-BE49-F238E27FC236}">
                <a16:creationId xmlns:a16="http://schemas.microsoft.com/office/drawing/2014/main" id="{52D2D181-F3AF-5D58-9654-B88F8BB1F2C2}"/>
              </a:ext>
            </a:extLst>
          </p:cNvPr>
          <p:cNvSpPr/>
          <p:nvPr/>
        </p:nvSpPr>
        <p:spPr>
          <a:xfrm>
            <a:off x="4752000" y="1468800"/>
            <a:ext cx="4068000" cy="3283199"/>
          </a:xfrm>
          <a:prstGeom prst="rect">
            <a:avLst/>
          </a:prstGeom>
          <a:solidFill>
            <a:srgbClr val="FFFFFF"/>
          </a:solidFill>
          <a:ln/>
          <a:effectLst>
            <a:outerShdw blurRad="101600" dist="38100" dir="8100000" algn="bl" rotWithShape="0">
              <a:srgbClr val="000000">
                <a:alpha val="8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 5">
            <a:extLst>
              <a:ext uri="{FF2B5EF4-FFF2-40B4-BE49-F238E27FC236}">
                <a16:creationId xmlns:a16="http://schemas.microsoft.com/office/drawing/2014/main" id="{6D753220-4AE7-E35E-2C0B-93BB37E410D4}"/>
              </a:ext>
            </a:extLst>
          </p:cNvPr>
          <p:cNvSpPr/>
          <p:nvPr/>
        </p:nvSpPr>
        <p:spPr>
          <a:xfrm>
            <a:off x="5029200" y="1640511"/>
            <a:ext cx="3738548" cy="2773089"/>
          </a:xfrm>
          <a:prstGeom prst="rect">
            <a:avLst/>
          </a:prstGeom>
          <a:noFill/>
          <a:ln/>
        </p:spPr>
        <p:txBody>
          <a:bodyPr wrap="square"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C3C43"/>
                </a:solidFill>
                <a:effectLst/>
                <a:uLnTx/>
                <a:uFillTx/>
                <a:latin typeface="Calibri" pitchFamily="34" charset="0"/>
                <a:ea typeface="Calibri" pitchFamily="34" charset="-122"/>
                <a:cs typeface="Calibri" pitchFamily="34" charset="-120"/>
              </a:rPr>
              <a:t>Gen 12:11</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lang="en-US" sz="2800">
                <a:solidFill>
                  <a:srgbClr val="3E4A42"/>
                </a:solidFill>
                <a:latin typeface="Calibri" pitchFamily="34" charset="0"/>
                <a:ea typeface="Calibri" pitchFamily="34" charset="-122"/>
                <a:cs typeface="Calibri" pitchFamily="34" charset="-120"/>
              </a:rPr>
              <a:t>Abraham says to his 65 year-old wife, “I know what a beautiful woman you are.”</a:t>
            </a:r>
            <a:endParaRPr kumimoji="0" lang="en-US" sz="2800" b="1" i="0" u="none" strike="noStrike" kern="1200" cap="none" spc="0" normalizeH="0" baseline="0" noProof="0">
              <a:ln>
                <a:noFill/>
              </a:ln>
              <a:solidFill>
                <a:srgbClr val="3E4A42"/>
              </a:solidFill>
              <a:effectLst/>
              <a:uLnTx/>
              <a:uFillTx/>
              <a:latin typeface="Calibri" pitchFamily="34" charset="0"/>
              <a:ea typeface="Calibri" pitchFamily="34" charset="-122"/>
              <a:cs typeface="Calibri" pitchFamily="34" charset="-120"/>
            </a:endParaRPr>
          </a:p>
        </p:txBody>
      </p:sp>
      <p:sp>
        <p:nvSpPr>
          <p:cNvPr id="3" name="TextBox 2">
            <a:extLst>
              <a:ext uri="{FF2B5EF4-FFF2-40B4-BE49-F238E27FC236}">
                <a16:creationId xmlns:a16="http://schemas.microsoft.com/office/drawing/2014/main" id="{853BFC24-C0D6-1B92-19FA-F42617A24393}"/>
              </a:ext>
            </a:extLst>
          </p:cNvPr>
          <p:cNvSpPr txBox="1"/>
          <p:nvPr/>
        </p:nvSpPr>
        <p:spPr>
          <a:xfrm>
            <a:off x="469002" y="154857"/>
            <a:ext cx="7955280" cy="1077218"/>
          </a:xfrm>
          <a:prstGeom prst="rect">
            <a:avLst/>
          </a:prstGeom>
          <a:noFill/>
        </p:spPr>
        <p:txBody>
          <a:bodyPr wrap="square">
            <a:spAutoFit/>
          </a:bodyPr>
          <a:lstStyle/>
          <a:p>
            <a:pPr lvl="0"/>
            <a:r>
              <a:rPr kumimoji="0" lang="en-US" altLang="zh-CN" sz="3200" b="1" i="0" u="none" strike="noStrike" kern="1200" cap="none" spc="0" normalizeH="0" baseline="0" noProof="0">
                <a:ln>
                  <a:noFill/>
                </a:ln>
                <a:solidFill>
                  <a:srgbClr val="3E4A42"/>
                </a:solidFill>
                <a:effectLst/>
                <a:uLnTx/>
                <a:uFillTx/>
                <a:latin typeface="Georgia" pitchFamily="34" charset="0"/>
                <a:ea typeface="Georgia" pitchFamily="34" charset="-122"/>
                <a:cs typeface="Georgia" pitchFamily="34" charset="-120"/>
              </a:rPr>
              <a:t>OT</a:t>
            </a:r>
            <a:r>
              <a:rPr kumimoji="0" lang="zh-CN" altLang="en-US" sz="3200" b="1" i="0" u="none" strike="noStrike" kern="1200" cap="none" spc="0" normalizeH="0" baseline="0" noProof="0">
                <a:ln>
                  <a:noFill/>
                </a:ln>
                <a:solidFill>
                  <a:srgbClr val="3E4A42"/>
                </a:solidFill>
                <a:effectLst/>
                <a:uLnTx/>
                <a:uFillTx/>
                <a:latin typeface="Georgia" pitchFamily="34" charset="0"/>
                <a:ea typeface="Georgia" pitchFamily="34" charset="-122"/>
                <a:cs typeface="Georgia" pitchFamily="34" charset="-120"/>
              </a:rPr>
              <a:t>：</a:t>
            </a:r>
            <a:r>
              <a:rPr lang="zh-CN" altLang="en-US" sz="3200" b="1">
                <a:ln>
                  <a:solidFill>
                    <a:srgbClr val="00B050"/>
                  </a:solidFill>
                </a:ln>
                <a:solidFill>
                  <a:srgbClr val="3E4A42"/>
                </a:solidFill>
                <a:latin typeface="Georgia" pitchFamily="34" charset="0"/>
                <a:ea typeface="Georgia" pitchFamily="34" charset="-122"/>
                <a:cs typeface="Georgia" pitchFamily="34" charset="-120"/>
              </a:rPr>
              <a:t>還有一個美麗的女人</a:t>
            </a:r>
            <a:br>
              <a:rPr lang="en-US" altLang="zh-CN" sz="3200" b="1">
                <a:ln>
                  <a:solidFill>
                    <a:srgbClr val="00B050"/>
                  </a:solidFill>
                </a:ln>
                <a:solidFill>
                  <a:srgbClr val="3E4A42"/>
                </a:solidFill>
                <a:latin typeface="Georgia" pitchFamily="34" charset="0"/>
                <a:ea typeface="Georgia" pitchFamily="34" charset="-122"/>
                <a:cs typeface="Georgia" pitchFamily="34" charset="-120"/>
              </a:rPr>
            </a:br>
            <a:r>
              <a:rPr kumimoji="0" lang="zh-CN" altLang="en-US" sz="3200" b="1" i="0" u="none" strike="noStrike" kern="1200" cap="none" spc="0" normalizeH="0" baseline="0" noProof="0">
                <a:ln>
                  <a:noFill/>
                </a:ln>
                <a:solidFill>
                  <a:srgbClr val="3E4A42"/>
                </a:solidFill>
                <a:effectLst/>
                <a:uLnTx/>
                <a:uFillTx/>
                <a:latin typeface="Georgia" pitchFamily="34" charset="0"/>
                <a:ea typeface="Georgia" pitchFamily="34" charset="-122"/>
                <a:cs typeface="Georgia" pitchFamily="34" charset="-120"/>
              </a:rPr>
              <a:t> </a:t>
            </a:r>
            <a:r>
              <a:rPr lang="en-US" altLang="zh-CN" sz="3200" b="1">
                <a:solidFill>
                  <a:srgbClr val="3E4A42"/>
                </a:solidFill>
                <a:latin typeface="Georgia" pitchFamily="34" charset="0"/>
                <a:ea typeface="Georgia" pitchFamily="34" charset="-122"/>
                <a:cs typeface="Georgia" pitchFamily="34" charset="-120"/>
              </a:rPr>
              <a:t>        </a:t>
            </a:r>
            <a:r>
              <a:rPr lang="en-US" altLang="zh-CN" sz="3200" b="1">
                <a:ln>
                  <a:solidFill>
                    <a:srgbClr val="00B050"/>
                  </a:solidFill>
                </a:ln>
                <a:solidFill>
                  <a:srgbClr val="3E4A42"/>
                </a:solidFill>
                <a:latin typeface="Georgia" pitchFamily="34" charset="0"/>
                <a:ea typeface="Georgia" pitchFamily="34" charset="-122"/>
                <a:cs typeface="Georgia" pitchFamily="34" charset="-120"/>
              </a:rPr>
              <a:t>one more beautiful women</a:t>
            </a:r>
            <a:endParaRPr kumimoji="0" lang="en-US" altLang="zh-CN" sz="3200" b="1" i="0" u="none" strike="noStrike" kern="1200" cap="none" spc="0" normalizeH="0" baseline="0" noProof="0">
              <a:ln>
                <a:solidFill>
                  <a:srgbClr val="00B050"/>
                </a:solidFill>
              </a:ln>
              <a:solidFill>
                <a:srgbClr val="3E4A42"/>
              </a:solidFill>
              <a:effectLst/>
              <a:uLnTx/>
              <a:uFillTx/>
              <a:latin typeface="Georgia" pitchFamily="34" charset="0"/>
              <a:ea typeface="Georgia" pitchFamily="34" charset="-122"/>
              <a:cs typeface="Georgia" pitchFamily="34" charset="-120"/>
            </a:endParaRPr>
          </a:p>
        </p:txBody>
      </p:sp>
    </p:spTree>
    <p:custDataLst>
      <p:tags r:id="rId1"/>
    </p:custDataLst>
    <p:extLst>
      <p:ext uri="{BB962C8B-B14F-4D97-AF65-F5344CB8AC3E}">
        <p14:creationId xmlns:p14="http://schemas.microsoft.com/office/powerpoint/2010/main" val="186788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5EE"/>
        </a:solidFill>
        <a:effectLst/>
      </p:bgPr>
    </p:bg>
    <p:spTree>
      <p:nvGrpSpPr>
        <p:cNvPr id="1" name=""/>
        <p:cNvGrpSpPr/>
        <p:nvPr/>
      </p:nvGrpSpPr>
      <p:grpSpPr>
        <a:xfrm>
          <a:off x="0" y="0"/>
          <a:ext cx="0" cy="0"/>
          <a:chOff x="0" y="0"/>
          <a:chExt cx="0" cy="0"/>
        </a:xfrm>
      </p:grpSpPr>
      <p:sp>
        <p:nvSpPr>
          <p:cNvPr id="2" name="Shape 0"/>
          <p:cNvSpPr/>
          <p:nvPr/>
        </p:nvSpPr>
        <p:spPr>
          <a:xfrm>
            <a:off x="-1371600" y="-914400"/>
            <a:ext cx="3657600" cy="3657600"/>
          </a:xfrm>
          <a:prstGeom prst="ellipse">
            <a:avLst/>
          </a:prstGeom>
          <a:solidFill>
            <a:srgbClr val="D4E4D7">
              <a:alpha val="50000"/>
            </a:srgb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 1"/>
          <p:cNvSpPr/>
          <p:nvPr/>
        </p:nvSpPr>
        <p:spPr>
          <a:xfrm>
            <a:off x="548640" y="274320"/>
            <a:ext cx="8046720" cy="822960"/>
          </a:xfrm>
          <a:prstGeom prst="rect">
            <a:avLst/>
          </a:prstGeom>
          <a:noFill/>
          <a:ln/>
        </p:spPr>
        <p:txBody>
          <a:bodyPr wrap="square" lIns="0" tIns="0" rIns="0" bIns="0" rtlCol="0" anchor="ctr"/>
          <a:lstStyle/>
          <a:p>
            <a:pPr lvl="0">
              <a:defRPr/>
            </a:pPr>
            <a:r>
              <a:rPr kumimoji="0" lang="en-US" sz="3600" b="0" u="none" strike="noStrike" kern="1200" cap="none" spc="0" normalizeH="0" baseline="0" noProof="0" dirty="0">
                <a:ln>
                  <a:noFill/>
                </a:ln>
                <a:solidFill>
                  <a:srgbClr val="502E2E"/>
                </a:solidFill>
                <a:effectLst/>
                <a:uLnTx/>
                <a:uFillTx/>
                <a:latin typeface="Georgia" pitchFamily="34" charset="0"/>
                <a:ea typeface="Georgia" pitchFamily="34" charset="-122"/>
                <a:cs typeface="Georgia" pitchFamily="34" charset="-120"/>
              </a:rPr>
              <a:t>Laughter and Tears </a:t>
            </a:r>
            <a:r>
              <a:rPr lang="en-US" sz="3600" b="1" dirty="0" err="1">
                <a:solidFill>
                  <a:srgbClr val="3E4A42"/>
                </a:solidFill>
                <a:latin typeface="Georgia" pitchFamily="34" charset="0"/>
                <a:ea typeface="Georgia" pitchFamily="34" charset="-122"/>
                <a:cs typeface="Georgia" pitchFamily="34" charset="-120"/>
              </a:rPr>
              <a:t>歡笑與眼淚</a:t>
            </a:r>
            <a:r>
              <a:rPr lang="en-US" sz="3600" b="1" dirty="0">
                <a:solidFill>
                  <a:srgbClr val="3E4A42"/>
                </a:solidFill>
                <a:latin typeface="Georgia" pitchFamily="34" charset="0"/>
                <a:ea typeface="Georgia" pitchFamily="34" charset="-122"/>
                <a:cs typeface="Georgia" pitchFamily="34" charset="-120"/>
              </a:rPr>
              <a:t> </a:t>
            </a:r>
            <a:endParaRPr kumimoji="0" lang="en-US" sz="3600" b="0" u="none" strike="noStrike" kern="1200" cap="none" spc="0" normalizeH="0" baseline="0" noProof="0" dirty="0">
              <a:ln>
                <a:noFill/>
              </a:ln>
              <a:solidFill>
                <a:srgbClr val="502E2E"/>
              </a:solidFill>
              <a:effectLst/>
              <a:uLnTx/>
              <a:uFillTx/>
              <a:latin typeface="Calibri" panose="020F0502020204030204"/>
              <a:ea typeface="+mn-ea"/>
              <a:cs typeface="+mn-cs"/>
            </a:endParaRPr>
          </a:p>
        </p:txBody>
      </p:sp>
      <p:sp>
        <p:nvSpPr>
          <p:cNvPr id="4" name="Shape 2"/>
          <p:cNvSpPr/>
          <p:nvPr/>
        </p:nvSpPr>
        <p:spPr>
          <a:xfrm>
            <a:off x="548640" y="1371600"/>
            <a:ext cx="3840480" cy="3200400"/>
          </a:xfrm>
          <a:prstGeom prst="rect">
            <a:avLst/>
          </a:prstGeom>
          <a:solidFill>
            <a:srgbClr val="FFFFFF"/>
          </a:solidFill>
          <a:ln/>
          <a:effectLst>
            <a:outerShdw blurRad="101600" dist="38100" dir="8100000" algn="bl" rotWithShape="0">
              <a:srgbClr val="000000">
                <a:alpha val="8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 3"/>
          <p:cNvSpPr/>
          <p:nvPr/>
        </p:nvSpPr>
        <p:spPr>
          <a:xfrm>
            <a:off x="822960" y="1508760"/>
            <a:ext cx="3291840" cy="2926080"/>
          </a:xfrm>
          <a:prstGeom prst="rect">
            <a:avLst/>
          </a:prstGeom>
          <a:noFill/>
          <a:ln/>
        </p:spPr>
        <p:txBody>
          <a:bodyPr wrap="square"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C3C43"/>
                </a:solidFill>
                <a:effectLst/>
                <a:uLnTx/>
                <a:uFillTx/>
                <a:latin typeface="Calibri" pitchFamily="34" charset="0"/>
                <a:ea typeface="Calibri" pitchFamily="34" charset="-122"/>
                <a:cs typeface="Calibri" pitchFamily="34" charset="-120"/>
              </a:rPr>
              <a:t>創 17:17</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lnSpc>
                <a:spcPct val="120000"/>
              </a:lnSpc>
              <a:defRPr/>
            </a:pPr>
            <a:r>
              <a:rPr kumimoji="0" lang="en-US" sz="2800" b="0" i="0" u="none" strike="noStrike" kern="1200" cap="none" spc="0" normalizeH="0" baseline="0" noProof="0" dirty="0" err="1">
                <a:ln>
                  <a:noFill/>
                </a:ln>
                <a:solidFill>
                  <a:srgbClr val="3E4A42"/>
                </a:solidFill>
                <a:effectLst/>
                <a:uLnTx/>
                <a:uFillTx/>
                <a:latin typeface="Calibri" pitchFamily="34" charset="0"/>
                <a:ea typeface="Calibri" pitchFamily="34" charset="-122"/>
                <a:cs typeface="Calibri" pitchFamily="34" charset="-120"/>
              </a:rPr>
              <a:t>亞伯拉罕</a:t>
            </a:r>
            <a:r>
              <a:rPr kumimoji="0" lang="en-US" sz="2800" b="0" i="0" u="none" strike="noStrike" kern="1200" cap="none" spc="0" normalizeH="0" baseline="0" noProof="0" dirty="0">
                <a:ln>
                  <a:noFill/>
                </a:ln>
                <a:solidFill>
                  <a:srgbClr val="3E4A42"/>
                </a:solidFill>
                <a:effectLst/>
                <a:uLnTx/>
                <a:uFillTx/>
                <a:latin typeface="Calibri" pitchFamily="34" charset="0"/>
                <a:ea typeface="Calibri" pitchFamily="34" charset="-122"/>
                <a:cs typeface="Calibri" pitchFamily="34" charset="-120"/>
              </a:rPr>
              <a:t>「</a:t>
            </a:r>
            <a:r>
              <a:rPr kumimoji="0" lang="zh-CN" altLang="en-US" sz="2800" b="0" i="0" u="none" strike="noStrike" kern="1200" cap="none" spc="0" normalizeH="0" baseline="0" noProof="0" dirty="0">
                <a:ln>
                  <a:noFill/>
                </a:ln>
                <a:solidFill>
                  <a:srgbClr val="3E4A42"/>
                </a:solidFill>
                <a:effectLst/>
                <a:uLnTx/>
                <a:uFillTx/>
                <a:latin typeface="Calibri" pitchFamily="34" charset="0"/>
                <a:ea typeface="Calibri" pitchFamily="34" charset="-122"/>
                <a:cs typeface="Calibri" pitchFamily="34" charset="-120"/>
              </a:rPr>
              <a:t>俯伏在地喜笑</a:t>
            </a:r>
            <a:r>
              <a:rPr lang="en-US" sz="2800" dirty="0">
                <a:solidFill>
                  <a:srgbClr val="3E4A42"/>
                </a:solidFill>
                <a:latin typeface="Calibri" pitchFamily="34" charset="0"/>
                <a:ea typeface="Calibri" pitchFamily="34" charset="-122"/>
                <a:cs typeface="Calibri" pitchFamily="34" charset="-120"/>
              </a:rPr>
              <a:t>」</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C3C43"/>
                </a:solidFill>
                <a:effectLst/>
                <a:uLnTx/>
                <a:uFillTx/>
                <a:latin typeface="Calibri" pitchFamily="34" charset="0"/>
                <a:ea typeface="Calibri" pitchFamily="34" charset="-122"/>
                <a:cs typeface="Calibri" pitchFamily="34" charset="-120"/>
              </a:rPr>
              <a:t>創 23</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3E4A42"/>
                </a:solidFill>
                <a:effectLst/>
                <a:uLnTx/>
                <a:uFillTx/>
                <a:latin typeface="Calibri" pitchFamily="34" charset="0"/>
                <a:ea typeface="Calibri" pitchFamily="34" charset="-122"/>
                <a:cs typeface="Calibri" pitchFamily="34" charset="-120"/>
              </a:rPr>
              <a:t>亞伯拉罕「為撒拉哀慟哭號</a:t>
            </a:r>
            <a:r>
              <a:rPr kumimoji="0" lang="en-US" sz="2800" b="0" i="0" u="none" strike="noStrike" kern="1200" cap="none" spc="0" normalizeH="0" baseline="0" noProof="0" dirty="0">
                <a:ln>
                  <a:noFill/>
                </a:ln>
                <a:solidFill>
                  <a:srgbClr val="3E4A42"/>
                </a:solidFill>
                <a:effectLst/>
                <a:uLnTx/>
                <a:uFillTx/>
                <a:latin typeface="Calibri" pitchFamily="34" charset="0"/>
                <a:ea typeface="Calibri" pitchFamily="34" charset="-122"/>
                <a:cs typeface="Calibri" pitchFamily="34" charset="-120"/>
              </a:rPr>
              <a: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hape 4"/>
          <p:cNvSpPr/>
          <p:nvPr/>
        </p:nvSpPr>
        <p:spPr>
          <a:xfrm>
            <a:off x="4927267" y="1316886"/>
            <a:ext cx="3840480" cy="3200400"/>
          </a:xfrm>
          <a:prstGeom prst="rect">
            <a:avLst/>
          </a:prstGeom>
          <a:solidFill>
            <a:srgbClr val="FFFFFF"/>
          </a:solidFill>
          <a:ln/>
          <a:effectLst>
            <a:outerShdw blurRad="101600" dist="38100" dir="8100000" algn="bl" rotWithShape="0">
              <a:srgbClr val="000000">
                <a:alpha val="8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 5"/>
          <p:cNvSpPr/>
          <p:nvPr/>
        </p:nvSpPr>
        <p:spPr>
          <a:xfrm>
            <a:off x="5029199" y="1508760"/>
            <a:ext cx="3914775" cy="2926080"/>
          </a:xfrm>
          <a:prstGeom prst="rect">
            <a:avLst/>
          </a:prstGeom>
          <a:noFill/>
          <a:ln/>
        </p:spPr>
        <p:txBody>
          <a:bodyPr wrap="square"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C3C43"/>
                </a:solidFill>
                <a:effectLst/>
                <a:uLnTx/>
                <a:uFillTx/>
                <a:latin typeface="Calibri" pitchFamily="34" charset="0"/>
                <a:ea typeface="Calibri" pitchFamily="34" charset="-122"/>
                <a:cs typeface="Calibri" pitchFamily="34" charset="-120"/>
              </a:rPr>
              <a:t>Gen 17:17</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E4A42"/>
                </a:solidFill>
                <a:effectLst/>
                <a:uLnTx/>
                <a:uFillTx/>
                <a:latin typeface="Calibri" pitchFamily="34" charset="0"/>
                <a:ea typeface="Calibri" pitchFamily="34" charset="-122"/>
                <a:cs typeface="Calibri" pitchFamily="34" charset="-120"/>
              </a:rPr>
              <a:t>Abraham “fell facedown and laughed</a:t>
            </a:r>
            <a:r>
              <a:rPr kumimoji="0" lang="en-US" sz="2400" b="0" i="0" u="none" strike="noStrike" kern="1200" cap="none" spc="0" normalizeH="0" baseline="0" noProof="0" dirty="0">
                <a:ln>
                  <a:noFill/>
                </a:ln>
                <a:solidFill>
                  <a:srgbClr val="3E4A42"/>
                </a:solidFill>
                <a:effectLst/>
                <a:uLnTx/>
                <a:uFillTx/>
                <a:latin typeface="Calibri" pitchFamily="34" charset="0"/>
                <a:ea typeface="Calibri" pitchFamily="34" charset="-122"/>
                <a:cs typeface="Calibri" pitchFamily="34" charset="-120"/>
              </a:rPr>
              <a:t>”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C3C43"/>
                </a:solidFill>
                <a:effectLst/>
                <a:uLnTx/>
                <a:uFillTx/>
                <a:latin typeface="Calibri" pitchFamily="34" charset="0"/>
                <a:ea typeface="Calibri" pitchFamily="34" charset="-122"/>
                <a:cs typeface="Calibri" pitchFamily="34" charset="-120"/>
              </a:rPr>
              <a:t>Gen 23</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E4A42"/>
                </a:solidFill>
                <a:effectLst/>
                <a:uLnTx/>
                <a:uFillTx/>
                <a:latin typeface="Calibri" pitchFamily="34" charset="0"/>
                <a:ea typeface="Calibri" pitchFamily="34" charset="-122"/>
                <a:cs typeface="Calibri" pitchFamily="34" charset="-120"/>
              </a:rPr>
              <a:t>Abraham “mourned and wept for Sarah”</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5C7E70"/>
        </a:solidFill>
        <a:effectLst/>
      </p:bgPr>
    </p:bg>
    <p:spTree>
      <p:nvGrpSpPr>
        <p:cNvPr id="1" name=""/>
        <p:cNvGrpSpPr/>
        <p:nvPr/>
      </p:nvGrpSpPr>
      <p:grpSpPr>
        <a:xfrm>
          <a:off x="0" y="0"/>
          <a:ext cx="0" cy="0"/>
          <a:chOff x="0" y="0"/>
          <a:chExt cx="0" cy="0"/>
        </a:xfrm>
      </p:grpSpPr>
      <p:sp>
        <p:nvSpPr>
          <p:cNvPr id="2" name="Text 0"/>
          <p:cNvSpPr/>
          <p:nvPr/>
        </p:nvSpPr>
        <p:spPr>
          <a:xfrm>
            <a:off x="355600" y="457200"/>
            <a:ext cx="8324850" cy="4206240"/>
          </a:xfrm>
          <a:prstGeom prst="rect">
            <a:avLst/>
          </a:prstGeom>
          <a:noFill/>
          <a:ln/>
        </p:spPr>
        <p:txBody>
          <a:bodyPr wrap="square" rtlCol="0" anchor="ctr"/>
          <a:lstStyle/>
          <a:p>
            <a:pPr marL="0" indent="0" algn="ctr">
              <a:buNone/>
            </a:pPr>
            <a:r>
              <a:rPr lang="en-US" sz="3600" dirty="0">
                <a:solidFill>
                  <a:srgbClr val="FFFFFF"/>
                </a:solidFill>
                <a:latin typeface="Georgia" pitchFamily="34" charset="0"/>
                <a:ea typeface="Georgia" pitchFamily="34" charset="-122"/>
                <a:cs typeface="Georgia" pitchFamily="34" charset="-120"/>
              </a:rPr>
              <a:t>“A time to weep and a time to laugh,</a:t>
            </a:r>
            <a:endParaRPr lang="en-US" sz="3600" dirty="0"/>
          </a:p>
          <a:p>
            <a:pPr marL="0" indent="0" algn="ctr">
              <a:buNone/>
            </a:pPr>
            <a:r>
              <a:rPr lang="en-US" sz="3600" dirty="0">
                <a:solidFill>
                  <a:srgbClr val="FFFFFF"/>
                </a:solidFill>
                <a:latin typeface="Georgia" pitchFamily="34" charset="0"/>
                <a:ea typeface="Georgia" pitchFamily="34" charset="-122"/>
                <a:cs typeface="Georgia" pitchFamily="34" charset="-120"/>
              </a:rPr>
              <a:t>a time to mourn and a time to dance.”</a:t>
            </a:r>
          </a:p>
          <a:p>
            <a:pPr marL="0" indent="0" algn="ctr">
              <a:buNone/>
            </a:pPr>
            <a:endParaRPr lang="en-US" sz="3600" dirty="0"/>
          </a:p>
          <a:p>
            <a:pPr marL="0" indent="0" algn="ctr">
              <a:buNone/>
            </a:pPr>
            <a:r>
              <a:rPr lang="en-US" sz="3400" dirty="0">
                <a:solidFill>
                  <a:srgbClr val="FFFFFF"/>
                </a:solidFill>
                <a:latin typeface="Calibri" pitchFamily="34" charset="0"/>
                <a:ea typeface="Calibri" pitchFamily="34" charset="-122"/>
                <a:cs typeface="Calibri" pitchFamily="34" charset="-120"/>
              </a:rPr>
              <a:t>“</a:t>
            </a:r>
            <a:r>
              <a:rPr lang="en-US" sz="3400" dirty="0" err="1">
                <a:solidFill>
                  <a:srgbClr val="FFFFFF"/>
                </a:solidFill>
                <a:latin typeface="Calibri" pitchFamily="34" charset="0"/>
                <a:ea typeface="Calibri" pitchFamily="34" charset="-122"/>
                <a:cs typeface="Calibri" pitchFamily="34" charset="-120"/>
              </a:rPr>
              <a:t>哭有時，笑有時；哀慟有時，跳舞有時</a:t>
            </a:r>
            <a:r>
              <a:rPr lang="en-US" sz="3400" dirty="0">
                <a:solidFill>
                  <a:srgbClr val="FFFFFF"/>
                </a:solidFill>
                <a:latin typeface="Calibri" pitchFamily="34" charset="0"/>
                <a:ea typeface="Calibri" pitchFamily="34" charset="-122"/>
                <a:cs typeface="Calibri" pitchFamily="34" charset="-120"/>
              </a:rPr>
              <a:t>。”</a:t>
            </a:r>
            <a:endParaRPr lang="en-US" sz="3600" dirty="0"/>
          </a:p>
          <a:p>
            <a:pPr algn="ctr"/>
            <a:endParaRPr lang="en-US" sz="2800" dirty="0">
              <a:solidFill>
                <a:srgbClr val="FFFFFF"/>
              </a:solidFill>
              <a:latin typeface="Calibri" pitchFamily="34" charset="0"/>
              <a:ea typeface="Calibri" pitchFamily="34" charset="-122"/>
              <a:cs typeface="Calibri" pitchFamily="34" charset="-120"/>
            </a:endParaRPr>
          </a:p>
          <a:p>
            <a:pPr algn="ctr"/>
            <a:r>
              <a:rPr lang="en-US" sz="2800" dirty="0">
                <a:solidFill>
                  <a:srgbClr val="FFFFFF"/>
                </a:solidFill>
                <a:latin typeface="Calibri" pitchFamily="34" charset="0"/>
                <a:ea typeface="Calibri" pitchFamily="34" charset="-122"/>
                <a:cs typeface="Calibri" pitchFamily="34" charset="-120"/>
              </a:rPr>
              <a:t>— </a:t>
            </a:r>
            <a:r>
              <a:rPr lang="en-US" sz="2800" dirty="0" err="1">
                <a:solidFill>
                  <a:srgbClr val="FFFFFF"/>
                </a:solidFill>
                <a:latin typeface="Calibri" pitchFamily="34" charset="0"/>
                <a:ea typeface="Calibri" pitchFamily="34" charset="-122"/>
                <a:cs typeface="Calibri" pitchFamily="34" charset="-120"/>
              </a:rPr>
              <a:t>傳道書</a:t>
            </a:r>
            <a:r>
              <a:rPr lang="en-US" sz="2800" dirty="0">
                <a:solidFill>
                  <a:srgbClr val="FFFFFF"/>
                </a:solidFill>
                <a:latin typeface="Calibri" pitchFamily="34" charset="0"/>
                <a:ea typeface="Calibri" pitchFamily="34" charset="-122"/>
                <a:cs typeface="Calibri" pitchFamily="34" charset="-120"/>
              </a:rPr>
              <a:t> Ecclesiastes 3:4</a:t>
            </a:r>
            <a:endParaRPr lang="en-US" sz="3200" dirty="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a:extLst>
            <a:ext uri="{FF2B5EF4-FFF2-40B4-BE49-F238E27FC236}">
              <a16:creationId xmlns:a16="http://schemas.microsoft.com/office/drawing/2014/main" id="{88C582BB-28F2-CA3A-0490-C3174D3034A0}"/>
            </a:ext>
          </a:extLst>
        </p:cNvPr>
        <p:cNvGrpSpPr/>
        <p:nvPr/>
      </p:nvGrpSpPr>
      <p:grpSpPr>
        <a:xfrm>
          <a:off x="0" y="0"/>
          <a:ext cx="0" cy="0"/>
          <a:chOff x="0" y="0"/>
          <a:chExt cx="0" cy="0"/>
        </a:xfrm>
      </p:grpSpPr>
      <p:pic>
        <p:nvPicPr>
          <p:cNvPr id="103" name="Google Shape;103;p15" descr="image.png">
            <a:extLst>
              <a:ext uri="{FF2B5EF4-FFF2-40B4-BE49-F238E27FC236}">
                <a16:creationId xmlns:a16="http://schemas.microsoft.com/office/drawing/2014/main" id="{3B137F6F-728B-2464-8300-C1A9EB3BDD01}"/>
              </a:ext>
            </a:extLst>
          </p:cNvPr>
          <p:cNvPicPr preferRelativeResize="0"/>
          <p:nvPr/>
        </p:nvPicPr>
        <p:blipFill rotWithShape="1">
          <a:blip r:embed="rId4">
            <a:alphaModFix/>
          </a:blip>
          <a:srcRect/>
          <a:stretch/>
        </p:blipFill>
        <p:spPr>
          <a:xfrm>
            <a:off x="0" y="0"/>
            <a:ext cx="9144000" cy="5143500"/>
          </a:xfrm>
          <a:prstGeom prst="rect">
            <a:avLst/>
          </a:prstGeom>
          <a:noFill/>
          <a:ln>
            <a:noFill/>
          </a:ln>
        </p:spPr>
      </p:pic>
      <p:sp>
        <p:nvSpPr>
          <p:cNvPr id="118" name="Google Shape;118;p15">
            <a:extLst>
              <a:ext uri="{FF2B5EF4-FFF2-40B4-BE49-F238E27FC236}">
                <a16:creationId xmlns:a16="http://schemas.microsoft.com/office/drawing/2014/main" id="{F6FEF604-D838-9C4D-8E24-4D621186CDB5}"/>
              </a:ext>
            </a:extLst>
          </p:cNvPr>
          <p:cNvSpPr txBox="1"/>
          <p:nvPr/>
        </p:nvSpPr>
        <p:spPr>
          <a:xfrm>
            <a:off x="539353" y="272748"/>
            <a:ext cx="8551069" cy="1107996"/>
          </a:xfrm>
          <a:prstGeom prst="rect">
            <a:avLst/>
          </a:prstGeom>
          <a:noFill/>
          <a:ln>
            <a:noFill/>
          </a:ln>
        </p:spPr>
        <p:txBody>
          <a:bodyPr spcFirstLastPara="1" wrap="square" lIns="0" tIns="0" rIns="0" bIns="0" anchor="t" anchorCtr="0">
            <a:spAutoFit/>
          </a:bodyPr>
          <a:lstStyle/>
          <a:p>
            <a:pPr lvl="0"/>
            <a:r>
              <a:rPr lang="en-US" sz="3600" b="1">
                <a:solidFill>
                  <a:srgbClr val="3E4A42"/>
                </a:solidFill>
                <a:latin typeface="Georgia" pitchFamily="34" charset="0"/>
                <a:ea typeface="Georgia" pitchFamily="34" charset="-122"/>
                <a:cs typeface="Georgia" pitchFamily="34" charset="-120"/>
                <a:sym typeface="Georgia"/>
              </a:rPr>
              <a:t>Abraham, Isaac and Jacob</a:t>
            </a:r>
          </a:p>
          <a:p>
            <a:pPr lvl="0"/>
            <a:r>
              <a:rPr lang="zh-TW" altLang="en-US" sz="3600" b="1">
                <a:solidFill>
                  <a:srgbClr val="3E4A42"/>
                </a:solidFill>
                <a:latin typeface="Georgia" pitchFamily="34" charset="0"/>
                <a:ea typeface="Georgia" pitchFamily="34" charset="-122"/>
                <a:cs typeface="Georgia" pitchFamily="34" charset="-120"/>
                <a:sym typeface="Georgia"/>
              </a:rPr>
              <a:t>亞伯拉罕、以撒和雅各</a:t>
            </a:r>
            <a:endParaRPr kumimoji="0"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9" name="Google Shape;119;p15">
            <a:extLst>
              <a:ext uri="{FF2B5EF4-FFF2-40B4-BE49-F238E27FC236}">
                <a16:creationId xmlns:a16="http://schemas.microsoft.com/office/drawing/2014/main" id="{4BFF6079-6942-0FE7-3D69-81EF420F542F}"/>
              </a:ext>
            </a:extLst>
          </p:cNvPr>
          <p:cNvSpPr/>
          <p:nvPr/>
        </p:nvSpPr>
        <p:spPr>
          <a:xfrm>
            <a:off x="428625" y="665707"/>
            <a:ext cx="57150" cy="414338"/>
          </a:xfrm>
          <a:prstGeom prst="rect">
            <a:avLst/>
          </a:prstGeom>
          <a:solidFill>
            <a:srgbClr val="D4AF37"/>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Calibri"/>
              <a:cs typeface="Calibri"/>
              <a:sym typeface="Calibri"/>
            </a:endParaRPr>
          </a:p>
        </p:txBody>
      </p:sp>
      <p:pic>
        <p:nvPicPr>
          <p:cNvPr id="2" name="Picture 1" descr="圣经人物1/14：亚伯拉罕（Abraham） ── 被神两次呼召的人">
            <a:extLst>
              <a:ext uri="{FF2B5EF4-FFF2-40B4-BE49-F238E27FC236}">
                <a16:creationId xmlns:a16="http://schemas.microsoft.com/office/drawing/2014/main" id="{A7EC6000-120C-E675-FC7F-677B5C26428B}"/>
              </a:ext>
            </a:extLst>
          </p:cNvPr>
          <p:cNvPicPr>
            <a:picLocks noChangeAspect="1"/>
          </p:cNvPicPr>
          <p:nvPr/>
        </p:nvPicPr>
        <p:blipFill>
          <a:blip r:embed="rId5"/>
          <a:stretch>
            <a:fillRect/>
          </a:stretch>
        </p:blipFill>
        <p:spPr>
          <a:xfrm>
            <a:off x="539353" y="1755302"/>
            <a:ext cx="2705100" cy="1685925"/>
          </a:xfrm>
          <a:prstGeom prst="rect">
            <a:avLst/>
          </a:prstGeom>
        </p:spPr>
      </p:pic>
      <p:pic>
        <p:nvPicPr>
          <p:cNvPr id="4" name="Picture 3">
            <a:extLst>
              <a:ext uri="{FF2B5EF4-FFF2-40B4-BE49-F238E27FC236}">
                <a16:creationId xmlns:a16="http://schemas.microsoft.com/office/drawing/2014/main" id="{A191FAD4-D740-D4E4-3C9A-BD27E3F62B91}"/>
              </a:ext>
            </a:extLst>
          </p:cNvPr>
          <p:cNvPicPr>
            <a:picLocks noChangeAspect="1"/>
          </p:cNvPicPr>
          <p:nvPr/>
        </p:nvPicPr>
        <p:blipFill>
          <a:blip r:embed="rId6"/>
          <a:stretch>
            <a:fillRect/>
          </a:stretch>
        </p:blipFill>
        <p:spPr>
          <a:xfrm>
            <a:off x="5861447" y="1500984"/>
            <a:ext cx="2286000" cy="2286000"/>
          </a:xfrm>
          <a:prstGeom prst="rect">
            <a:avLst/>
          </a:prstGeom>
        </p:spPr>
      </p:pic>
      <p:pic>
        <p:nvPicPr>
          <p:cNvPr id="6" name="Picture 5">
            <a:extLst>
              <a:ext uri="{FF2B5EF4-FFF2-40B4-BE49-F238E27FC236}">
                <a16:creationId xmlns:a16="http://schemas.microsoft.com/office/drawing/2014/main" id="{35367127-FF09-9A43-B884-FACCB7D4AABD}"/>
              </a:ext>
            </a:extLst>
          </p:cNvPr>
          <p:cNvPicPr>
            <a:picLocks noChangeAspect="1"/>
          </p:cNvPicPr>
          <p:nvPr/>
        </p:nvPicPr>
        <p:blipFill>
          <a:blip r:embed="rId7"/>
          <a:stretch>
            <a:fillRect/>
          </a:stretch>
        </p:blipFill>
        <p:spPr>
          <a:xfrm>
            <a:off x="3660519" y="1409544"/>
            <a:ext cx="1784862" cy="2377440"/>
          </a:xfrm>
          <a:prstGeom prst="rect">
            <a:avLst/>
          </a:prstGeom>
        </p:spPr>
      </p:pic>
      <p:sp>
        <p:nvSpPr>
          <p:cNvPr id="7" name="Google Shape;118;p15">
            <a:extLst>
              <a:ext uri="{FF2B5EF4-FFF2-40B4-BE49-F238E27FC236}">
                <a16:creationId xmlns:a16="http://schemas.microsoft.com/office/drawing/2014/main" id="{81D0FD99-58A9-6C61-B5E5-B3E486331AAE}"/>
              </a:ext>
            </a:extLst>
          </p:cNvPr>
          <p:cNvSpPr txBox="1"/>
          <p:nvPr/>
        </p:nvSpPr>
        <p:spPr>
          <a:xfrm>
            <a:off x="317353" y="3909948"/>
            <a:ext cx="7451447" cy="1107996"/>
          </a:xfrm>
          <a:prstGeom prst="rect">
            <a:avLst/>
          </a:prstGeom>
          <a:noFill/>
          <a:ln>
            <a:noFill/>
          </a:ln>
        </p:spPr>
        <p:txBody>
          <a:bodyPr spcFirstLastPara="1" wrap="square" lIns="0" tIns="0" rIns="0" bIns="0" anchor="t" anchorCtr="0">
            <a:spAutoFit/>
          </a:bodyPr>
          <a:lstStyle/>
          <a:p>
            <a:pPr lvl="0" algn="ctr"/>
            <a:r>
              <a:rPr lang="en-US" sz="3600" b="1">
                <a:ln>
                  <a:solidFill>
                    <a:srgbClr val="00B050"/>
                  </a:solidFill>
                </a:ln>
                <a:solidFill>
                  <a:srgbClr val="3E4A42"/>
                </a:solidFill>
                <a:latin typeface="Georgia" pitchFamily="34" charset="0"/>
                <a:ea typeface="Georgia" pitchFamily="34" charset="-122"/>
                <a:cs typeface="Georgia" pitchFamily="34" charset="-120"/>
                <a:sym typeface="Georgia"/>
              </a:rPr>
              <a:t>the patriarchs of the Bible</a:t>
            </a:r>
            <a:br>
              <a:rPr lang="en-US" sz="3600" b="1">
                <a:ln>
                  <a:solidFill>
                    <a:srgbClr val="00B050"/>
                  </a:solidFill>
                </a:ln>
                <a:solidFill>
                  <a:srgbClr val="3E4A42"/>
                </a:solidFill>
                <a:latin typeface="Georgia" pitchFamily="34" charset="0"/>
                <a:ea typeface="Georgia" pitchFamily="34" charset="-122"/>
                <a:cs typeface="Georgia" pitchFamily="34" charset="-120"/>
                <a:sym typeface="Georgia"/>
              </a:rPr>
            </a:br>
            <a:r>
              <a:rPr lang="zh-TW" altLang="en-US" sz="3600" b="1">
                <a:ln>
                  <a:solidFill>
                    <a:srgbClr val="00B050"/>
                  </a:solidFill>
                </a:ln>
                <a:solidFill>
                  <a:srgbClr val="3E4A42"/>
                </a:solidFill>
                <a:latin typeface="Georgia" pitchFamily="34" charset="0"/>
                <a:ea typeface="Georgia" pitchFamily="34" charset="-122"/>
                <a:cs typeface="Georgia" pitchFamily="34" charset="-120"/>
                <a:sym typeface="Georgia"/>
              </a:rPr>
              <a:t>聖經中的先祖</a:t>
            </a:r>
            <a:endParaRPr kumimoji="0" sz="3600" b="0" i="0" u="none" strike="noStrike" kern="1200" cap="none" spc="0" normalizeH="0" baseline="0" noProof="0" dirty="0">
              <a:ln>
                <a:solidFill>
                  <a:srgbClr val="00B050"/>
                </a:solid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248188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7315200" y="-731520"/>
            <a:ext cx="3200400" cy="3200400"/>
          </a:xfrm>
          <a:prstGeom prst="ellipse">
            <a:avLst/>
          </a:prstGeom>
          <a:solidFill>
            <a:srgbClr val="F2D7DA">
              <a:alpha val="45000"/>
            </a:srgbClr>
          </a:solidFill>
          <a:ln/>
        </p:spPr>
        <p:txBody>
          <a:bodyPr/>
          <a:lstStyle/>
          <a:p>
            <a:endParaRPr lang="en-US"/>
          </a:p>
        </p:txBody>
      </p:sp>
      <p:sp>
        <p:nvSpPr>
          <p:cNvPr id="3" name="Text 1"/>
          <p:cNvSpPr/>
          <p:nvPr/>
        </p:nvSpPr>
        <p:spPr>
          <a:xfrm>
            <a:off x="548640" y="274320"/>
            <a:ext cx="8046720" cy="822960"/>
          </a:xfrm>
          <a:prstGeom prst="rect">
            <a:avLst/>
          </a:prstGeom>
          <a:noFill/>
          <a:ln/>
        </p:spPr>
        <p:txBody>
          <a:bodyPr wrap="square" lIns="0" tIns="0" rIns="0" bIns="0" rtlCol="0" anchor="ctr"/>
          <a:lstStyle/>
          <a:p>
            <a:pPr marL="0" indent="0">
              <a:buNone/>
            </a:pPr>
            <a:r>
              <a:rPr lang="en-US" sz="3600" dirty="0">
                <a:solidFill>
                  <a:srgbClr val="502E2E"/>
                </a:solidFill>
                <a:latin typeface="Georgia" pitchFamily="34" charset="0"/>
                <a:ea typeface="Georgia" pitchFamily="34" charset="-122"/>
                <a:cs typeface="Georgia" pitchFamily="34" charset="-120"/>
              </a:rPr>
              <a:t>Sarah: An Example of Faith</a:t>
            </a:r>
          </a:p>
          <a:p>
            <a:r>
              <a:rPr lang="en-US" sz="3600" b="1" dirty="0" err="1">
                <a:solidFill>
                  <a:srgbClr val="3E4A42"/>
                </a:solidFill>
                <a:latin typeface="Georgia" pitchFamily="34" charset="0"/>
                <a:ea typeface="Georgia" pitchFamily="34" charset="-122"/>
                <a:cs typeface="Georgia" pitchFamily="34" charset="-120"/>
              </a:rPr>
              <a:t>撒拉</a:t>
            </a:r>
            <a:r>
              <a:rPr lang="en-US" sz="3600" b="1" dirty="0">
                <a:solidFill>
                  <a:srgbClr val="3E4A42"/>
                </a:solidFill>
                <a:latin typeface="Georgia" pitchFamily="34" charset="0"/>
                <a:ea typeface="Georgia" pitchFamily="34" charset="-122"/>
                <a:cs typeface="Georgia" pitchFamily="34" charset="-120"/>
              </a:rPr>
              <a:t>: </a:t>
            </a:r>
            <a:r>
              <a:rPr lang="en-US" sz="3600" b="1" dirty="0" err="1">
                <a:solidFill>
                  <a:srgbClr val="3E4A42"/>
                </a:solidFill>
                <a:latin typeface="Georgia" pitchFamily="34" charset="0"/>
                <a:ea typeface="Georgia" pitchFamily="34" charset="-122"/>
                <a:cs typeface="Georgia" pitchFamily="34" charset="-120"/>
              </a:rPr>
              <a:t>信心的榜樣</a:t>
            </a:r>
            <a:endParaRPr lang="en-US" sz="3600" dirty="0"/>
          </a:p>
        </p:txBody>
      </p:sp>
      <p:sp>
        <p:nvSpPr>
          <p:cNvPr id="4" name="Shape 2"/>
          <p:cNvSpPr/>
          <p:nvPr/>
        </p:nvSpPr>
        <p:spPr>
          <a:xfrm>
            <a:off x="548638" y="1514475"/>
            <a:ext cx="5747387" cy="3200400"/>
          </a:xfrm>
          <a:prstGeom prst="rect">
            <a:avLst/>
          </a:prstGeom>
          <a:solidFill>
            <a:srgbClr val="FFFFFF"/>
          </a:solidFill>
          <a:ln/>
          <a:effectLst>
            <a:outerShdw blurRad="101600" dist="38100" dir="8100000" algn="bl" rotWithShape="0">
              <a:srgbClr val="000000">
                <a:alpha val="8000"/>
              </a:srgbClr>
            </a:outerShdw>
          </a:effectLst>
        </p:spPr>
        <p:txBody>
          <a:bodyPr/>
          <a:lstStyle/>
          <a:p>
            <a:endParaRPr lang="en-US"/>
          </a:p>
        </p:txBody>
      </p:sp>
      <p:sp>
        <p:nvSpPr>
          <p:cNvPr id="5" name="Text 3"/>
          <p:cNvSpPr/>
          <p:nvPr/>
        </p:nvSpPr>
        <p:spPr>
          <a:xfrm>
            <a:off x="822959" y="1651635"/>
            <a:ext cx="4501515" cy="2926080"/>
          </a:xfrm>
          <a:prstGeom prst="rect">
            <a:avLst/>
          </a:prstGeom>
          <a:noFill/>
          <a:ln/>
        </p:spPr>
        <p:txBody>
          <a:bodyPr wrap="square" rtlCol="0" anchor="t"/>
          <a:lstStyle/>
          <a:p>
            <a:r>
              <a:rPr lang="en-US" sz="2000" b="1" dirty="0">
                <a:solidFill>
                  <a:srgbClr val="5C3C43"/>
                </a:solidFill>
                <a:latin typeface="Calibri" pitchFamily="34" charset="0"/>
                <a:ea typeface="Calibri" pitchFamily="34" charset="-122"/>
                <a:cs typeface="Calibri" pitchFamily="34" charset="-120"/>
              </a:rPr>
              <a:t>創  Gen 11:30</a:t>
            </a:r>
            <a:endParaRPr lang="en-US" sz="2000" dirty="0"/>
          </a:p>
          <a:p>
            <a:r>
              <a:rPr lang="en-US" sz="2400" dirty="0">
                <a:solidFill>
                  <a:srgbClr val="3E4A42"/>
                </a:solidFill>
                <a:latin typeface="Calibri" pitchFamily="34" charset="0"/>
                <a:ea typeface="Calibri" pitchFamily="34" charset="-122"/>
                <a:cs typeface="Calibri" pitchFamily="34" charset="-120"/>
              </a:rPr>
              <a:t>“Sarah was barren; she had no children”  </a:t>
            </a:r>
          </a:p>
          <a:p>
            <a:pPr marL="0" indent="0">
              <a:buNone/>
            </a:pPr>
            <a:r>
              <a:rPr lang="en-US" sz="2400" dirty="0">
                <a:solidFill>
                  <a:srgbClr val="3E4A42"/>
                </a:solidFill>
                <a:latin typeface="Calibri" pitchFamily="34" charset="0"/>
                <a:ea typeface="Calibri" pitchFamily="34" charset="-122"/>
                <a:cs typeface="Calibri" pitchFamily="34" charset="-120"/>
              </a:rPr>
              <a:t>「</a:t>
            </a:r>
            <a:r>
              <a:rPr lang="en-US" sz="2400" dirty="0" err="1">
                <a:solidFill>
                  <a:srgbClr val="3E4A42"/>
                </a:solidFill>
                <a:latin typeface="Calibri" pitchFamily="34" charset="0"/>
                <a:ea typeface="Calibri" pitchFamily="34" charset="-122"/>
                <a:cs typeface="Calibri" pitchFamily="34" charset="-120"/>
              </a:rPr>
              <a:t>撒拉不生育，沒有孩子</a:t>
            </a:r>
            <a:r>
              <a:rPr lang="en-US" sz="2400" dirty="0">
                <a:solidFill>
                  <a:srgbClr val="3E4A42"/>
                </a:solidFill>
                <a:latin typeface="Calibri" pitchFamily="34" charset="0"/>
                <a:ea typeface="Calibri" pitchFamily="34" charset="-122"/>
                <a:cs typeface="Calibri" pitchFamily="34" charset="-120"/>
              </a:rPr>
              <a:t>」</a:t>
            </a:r>
          </a:p>
          <a:p>
            <a:endParaRPr lang="en-US" sz="2000" b="1" dirty="0">
              <a:solidFill>
                <a:srgbClr val="5C3C43"/>
              </a:solidFill>
              <a:latin typeface="Calibri" pitchFamily="34" charset="0"/>
              <a:ea typeface="Calibri" pitchFamily="34" charset="-122"/>
              <a:cs typeface="Calibri" pitchFamily="34" charset="-120"/>
            </a:endParaRPr>
          </a:p>
          <a:p>
            <a:r>
              <a:rPr lang="en-US" sz="2000" b="1" dirty="0">
                <a:solidFill>
                  <a:srgbClr val="5C3C43"/>
                </a:solidFill>
                <a:latin typeface="Calibri" pitchFamily="34" charset="0"/>
                <a:ea typeface="Calibri" pitchFamily="34" charset="-122"/>
                <a:cs typeface="Calibri" pitchFamily="34" charset="-120"/>
              </a:rPr>
              <a:t>創 Gen 2</a:t>
            </a:r>
          </a:p>
          <a:p>
            <a:r>
              <a:rPr lang="en-US" sz="2400" dirty="0">
                <a:solidFill>
                  <a:srgbClr val="3E4A42"/>
                </a:solidFill>
                <a:latin typeface="Calibri" pitchFamily="34" charset="0"/>
                <a:ea typeface="Calibri" pitchFamily="34" charset="-122"/>
                <a:cs typeface="Calibri" pitchFamily="34" charset="-120"/>
              </a:rPr>
              <a:t>God created woman as a “helper”</a:t>
            </a:r>
          </a:p>
          <a:p>
            <a:pPr marL="0" indent="0">
              <a:buNone/>
            </a:pPr>
            <a:r>
              <a:rPr lang="en-US" sz="2400" dirty="0" err="1">
                <a:solidFill>
                  <a:srgbClr val="3E4A42"/>
                </a:solidFill>
                <a:latin typeface="Calibri" pitchFamily="34" charset="0"/>
                <a:ea typeface="Calibri" pitchFamily="34" charset="-122"/>
                <a:cs typeface="Calibri" pitchFamily="34" charset="-120"/>
              </a:rPr>
              <a:t>神造女人作男人的「幫助者</a:t>
            </a:r>
            <a:r>
              <a:rPr lang="en-US" sz="2400" dirty="0">
                <a:solidFill>
                  <a:srgbClr val="3E4A42"/>
                </a:solidFill>
                <a:latin typeface="Calibri" pitchFamily="34" charset="0"/>
                <a:ea typeface="Calibri" pitchFamily="34" charset="-122"/>
                <a:cs typeface="Calibri" pitchFamily="34" charset="-120"/>
              </a:rPr>
              <a:t>」</a:t>
            </a:r>
            <a:endParaRPr lang="en-US" sz="2400" dirty="0"/>
          </a:p>
          <a:p>
            <a:pPr marL="0" indent="0">
              <a:buNone/>
            </a:pPr>
            <a:endParaRPr lang="en-US" sz="2400" dirty="0"/>
          </a:p>
        </p:txBody>
      </p:sp>
      <p:sp>
        <p:nvSpPr>
          <p:cNvPr id="6" name="Shape 4"/>
          <p:cNvSpPr/>
          <p:nvPr/>
        </p:nvSpPr>
        <p:spPr>
          <a:xfrm>
            <a:off x="5598793" y="1245870"/>
            <a:ext cx="3099435" cy="3200400"/>
          </a:xfrm>
          <a:prstGeom prst="rect">
            <a:avLst/>
          </a:prstGeom>
          <a:solidFill>
            <a:srgbClr val="FFFFFF"/>
          </a:solidFill>
          <a:ln/>
          <a:effectLst>
            <a:outerShdw blurRad="101600" dist="38100" dir="8100000" algn="bl" rotWithShape="0">
              <a:srgbClr val="000000">
                <a:alpha val="8000"/>
              </a:srgbClr>
            </a:outerShdw>
          </a:effectLst>
        </p:spPr>
        <p:txBody>
          <a:bodyPr/>
          <a:lstStyle/>
          <a:p>
            <a:endParaRPr lang="en-US"/>
          </a:p>
        </p:txBody>
      </p:sp>
      <p:sp>
        <p:nvSpPr>
          <p:cNvPr id="7" name="Text 5"/>
          <p:cNvSpPr/>
          <p:nvPr/>
        </p:nvSpPr>
        <p:spPr>
          <a:xfrm>
            <a:off x="5029200" y="1651635"/>
            <a:ext cx="3291840" cy="2926080"/>
          </a:xfrm>
          <a:prstGeom prst="rect">
            <a:avLst/>
          </a:prstGeom>
          <a:noFill/>
          <a:ln/>
        </p:spPr>
        <p:txBody>
          <a:bodyPr wrap="square" rtlCol="0" anchor="t"/>
          <a:lstStyle/>
          <a:p>
            <a:pPr marL="0" indent="0">
              <a:lnSpc>
                <a:spcPct val="120000"/>
              </a:lnSpc>
              <a:buNone/>
            </a:pPr>
            <a:endParaRPr lang="en-US" sz="1100" dirty="0"/>
          </a:p>
        </p:txBody>
      </p:sp>
      <p:pic>
        <p:nvPicPr>
          <p:cNvPr id="8" name="Google Shape;210;p21">
            <a:extLst>
              <a:ext uri="{FF2B5EF4-FFF2-40B4-BE49-F238E27FC236}">
                <a16:creationId xmlns:a16="http://schemas.microsoft.com/office/drawing/2014/main" id="{D2CB5ECC-151D-120A-2A91-956579063F03}"/>
              </a:ext>
            </a:extLst>
          </p:cNvPr>
          <p:cNvPicPr preferRelativeResize="0"/>
          <p:nvPr/>
        </p:nvPicPr>
        <p:blipFill rotWithShape="1">
          <a:blip r:embed="rId4">
            <a:alphaModFix/>
          </a:blip>
          <a:srcRect/>
          <a:stretch/>
        </p:blipFill>
        <p:spPr>
          <a:xfrm>
            <a:off x="5852160" y="1651635"/>
            <a:ext cx="2743200" cy="2674620"/>
          </a:xfrm>
          <a:prstGeom prst="rect">
            <a:avLst/>
          </a:prstGeom>
          <a:noFill/>
          <a:ln>
            <a:noFill/>
          </a:ln>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22" descr="image.png"/>
          <p:cNvPicPr preferRelativeResize="0"/>
          <p:nvPr/>
        </p:nvPicPr>
        <p:blipFill rotWithShape="1">
          <a:blip r:embed="rId4">
            <a:alphaModFix/>
          </a:blip>
          <a:srcRect/>
          <a:stretch/>
        </p:blipFill>
        <p:spPr>
          <a:xfrm>
            <a:off x="0" y="0"/>
            <a:ext cx="9144000" cy="5143500"/>
          </a:xfrm>
          <a:prstGeom prst="rect">
            <a:avLst/>
          </a:prstGeom>
          <a:noFill/>
          <a:ln>
            <a:noFill/>
          </a:ln>
        </p:spPr>
      </p:pic>
      <p:pic>
        <p:nvPicPr>
          <p:cNvPr id="223" name="Google Shape;223;p22" descr="image.png"/>
          <p:cNvPicPr preferRelativeResize="0"/>
          <p:nvPr/>
        </p:nvPicPr>
        <p:blipFill rotWithShape="1">
          <a:blip r:embed="rId5">
            <a:alphaModFix/>
          </a:blip>
          <a:srcRect/>
          <a:stretch/>
        </p:blipFill>
        <p:spPr>
          <a:xfrm>
            <a:off x="428625" y="1294357"/>
            <a:ext cx="8286750" cy="1785938"/>
          </a:xfrm>
          <a:prstGeom prst="rect">
            <a:avLst/>
          </a:prstGeom>
          <a:noFill/>
          <a:ln>
            <a:noFill/>
          </a:ln>
        </p:spPr>
      </p:pic>
      <p:pic>
        <p:nvPicPr>
          <p:cNvPr id="224" name="Google Shape;224;p22" descr="image.png"/>
          <p:cNvPicPr preferRelativeResize="0"/>
          <p:nvPr/>
        </p:nvPicPr>
        <p:blipFill rotWithShape="1">
          <a:blip r:embed="rId6">
            <a:alphaModFix/>
          </a:blip>
          <a:srcRect/>
          <a:stretch/>
        </p:blipFill>
        <p:spPr>
          <a:xfrm>
            <a:off x="435769" y="1301501"/>
            <a:ext cx="8272463" cy="1771650"/>
          </a:xfrm>
          <a:prstGeom prst="rect">
            <a:avLst/>
          </a:prstGeom>
          <a:noFill/>
          <a:ln>
            <a:noFill/>
          </a:ln>
        </p:spPr>
      </p:pic>
      <p:sp>
        <p:nvSpPr>
          <p:cNvPr id="225" name="Google Shape;225;p22"/>
          <p:cNvSpPr/>
          <p:nvPr/>
        </p:nvSpPr>
        <p:spPr>
          <a:xfrm>
            <a:off x="428625" y="3866108"/>
            <a:ext cx="8286750" cy="28575"/>
          </a:xfrm>
          <a:prstGeom prst="rect">
            <a:avLst/>
          </a:prstGeom>
          <a:solidFill>
            <a:srgbClr val="D4AF37"/>
          </a:solidFill>
          <a:ln>
            <a:noFill/>
          </a:ln>
        </p:spPr>
        <p:txBody>
          <a:bodyPr spcFirstLastPara="1" wrap="square" lIns="68569" tIns="34275" rIns="68569" bIns="34275" anchor="ctr" anchorCtr="0">
            <a:noAutofit/>
          </a:bodyPr>
          <a:lstStyle/>
          <a:p>
            <a:pPr algn="ctr"/>
            <a:endParaRPr sz="1350">
              <a:solidFill>
                <a:schemeClr val="dk1"/>
              </a:solidFill>
              <a:latin typeface="Calibri"/>
              <a:ea typeface="Calibri"/>
              <a:cs typeface="Calibri"/>
              <a:sym typeface="Calibri"/>
            </a:endParaRPr>
          </a:p>
        </p:txBody>
      </p:sp>
      <p:sp>
        <p:nvSpPr>
          <p:cNvPr id="226" name="Google Shape;226;p22"/>
          <p:cNvSpPr txBox="1"/>
          <p:nvPr/>
        </p:nvSpPr>
        <p:spPr>
          <a:xfrm>
            <a:off x="335399" y="3994695"/>
            <a:ext cx="3915489" cy="430887"/>
          </a:xfrm>
          <a:prstGeom prst="rect">
            <a:avLst/>
          </a:prstGeom>
          <a:noFill/>
          <a:ln>
            <a:noFill/>
          </a:ln>
        </p:spPr>
        <p:txBody>
          <a:bodyPr spcFirstLastPara="1" wrap="square" lIns="0" tIns="0" rIns="0" bIns="0" anchor="t" anchorCtr="0">
            <a:spAutoFit/>
          </a:bodyPr>
          <a:lstStyle/>
          <a:p>
            <a:pPr algn="ctr"/>
            <a:r>
              <a:rPr lang="en-US" sz="2800" b="1" dirty="0">
                <a:solidFill>
                  <a:schemeClr val="accent4">
                    <a:lumMod val="50000"/>
                  </a:schemeClr>
                </a:solidFill>
                <a:latin typeface="Georgia" pitchFamily="34" charset="0"/>
                <a:ea typeface="Georgia" pitchFamily="34" charset="-122"/>
                <a:cs typeface="Georgia" pitchFamily="34" charset="-120"/>
                <a:sym typeface="Georgia"/>
              </a:rPr>
              <a:t>Canaan </a:t>
            </a:r>
            <a:r>
              <a:rPr lang="en-US" sz="2800" b="1" dirty="0" err="1">
                <a:solidFill>
                  <a:schemeClr val="accent4">
                    <a:lumMod val="50000"/>
                  </a:schemeClr>
                </a:solidFill>
                <a:latin typeface="Georgia" pitchFamily="34" charset="0"/>
                <a:ea typeface="Georgia" pitchFamily="34" charset="-122"/>
                <a:cs typeface="Georgia" pitchFamily="34" charset="-120"/>
                <a:sym typeface="Georgia"/>
              </a:rPr>
              <a:t>迦南</a:t>
            </a:r>
            <a:endParaRPr sz="2800" dirty="0">
              <a:solidFill>
                <a:schemeClr val="accent4">
                  <a:lumMod val="50000"/>
                </a:schemeClr>
              </a:solidFill>
            </a:endParaRPr>
          </a:p>
        </p:txBody>
      </p:sp>
      <p:sp>
        <p:nvSpPr>
          <p:cNvPr id="229" name="Google Shape;229;p22"/>
          <p:cNvSpPr txBox="1"/>
          <p:nvPr/>
        </p:nvSpPr>
        <p:spPr>
          <a:xfrm>
            <a:off x="4893111" y="3994695"/>
            <a:ext cx="3915489" cy="430887"/>
          </a:xfrm>
          <a:prstGeom prst="rect">
            <a:avLst/>
          </a:prstGeom>
          <a:noFill/>
          <a:ln>
            <a:noFill/>
          </a:ln>
        </p:spPr>
        <p:txBody>
          <a:bodyPr spcFirstLastPara="1" wrap="square" lIns="0" tIns="0" rIns="0" bIns="0" anchor="t" anchorCtr="0">
            <a:spAutoFit/>
          </a:bodyPr>
          <a:lstStyle/>
          <a:p>
            <a:pPr algn="ctr"/>
            <a:r>
              <a:rPr lang="en-US" sz="2800" b="1">
                <a:solidFill>
                  <a:schemeClr val="accent4">
                    <a:lumMod val="50000"/>
                  </a:schemeClr>
                </a:solidFill>
                <a:latin typeface="Georgia" pitchFamily="34" charset="0"/>
                <a:ea typeface="Georgia" pitchFamily="34" charset="-122"/>
                <a:cs typeface="Georgia" pitchFamily="34" charset="-120"/>
                <a:sym typeface="Georgia"/>
              </a:rPr>
              <a:t>Wilmore 威爾莫</a:t>
            </a:r>
            <a:endParaRPr sz="2800">
              <a:solidFill>
                <a:schemeClr val="accent4">
                  <a:lumMod val="50000"/>
                </a:schemeClr>
              </a:solidFill>
            </a:endParaRPr>
          </a:p>
        </p:txBody>
      </p:sp>
      <p:sp>
        <p:nvSpPr>
          <p:cNvPr id="232" name="Google Shape;232;p22"/>
          <p:cNvSpPr txBox="1"/>
          <p:nvPr/>
        </p:nvSpPr>
        <p:spPr>
          <a:xfrm>
            <a:off x="571500" y="665708"/>
            <a:ext cx="8551069" cy="553998"/>
          </a:xfrm>
          <a:prstGeom prst="rect">
            <a:avLst/>
          </a:prstGeom>
          <a:noFill/>
          <a:ln>
            <a:noFill/>
          </a:ln>
        </p:spPr>
        <p:txBody>
          <a:bodyPr spcFirstLastPara="1" wrap="square" lIns="0" tIns="0" rIns="0" bIns="0" anchor="t" anchorCtr="0">
            <a:spAutoFit/>
          </a:bodyPr>
          <a:lstStyle/>
          <a:p>
            <a:r>
              <a:rPr lang="en-US" sz="3600" b="1">
                <a:solidFill>
                  <a:srgbClr val="3E4A42"/>
                </a:solidFill>
                <a:latin typeface="Georgia" pitchFamily="34" charset="0"/>
                <a:ea typeface="Georgia" pitchFamily="34" charset="-122"/>
                <a:cs typeface="Georgia" pitchFamily="34" charset="-120"/>
                <a:sym typeface="Georgia"/>
              </a:rPr>
              <a:t>The Journey of Faith </a:t>
            </a:r>
            <a:r>
              <a:rPr lang="en-US" sz="3600" b="1" err="1">
                <a:solidFill>
                  <a:srgbClr val="3E4A42"/>
                </a:solidFill>
                <a:latin typeface="Georgia" pitchFamily="34" charset="0"/>
                <a:ea typeface="Georgia" pitchFamily="34" charset="-122"/>
                <a:cs typeface="Georgia" pitchFamily="34" charset="-120"/>
                <a:sym typeface="Georgia"/>
              </a:rPr>
              <a:t>信心之路</a:t>
            </a:r>
            <a:endParaRPr sz="3600" dirty="0"/>
          </a:p>
        </p:txBody>
      </p:sp>
      <p:sp>
        <p:nvSpPr>
          <p:cNvPr id="233" name="Google Shape;233;p22"/>
          <p:cNvSpPr/>
          <p:nvPr/>
        </p:nvSpPr>
        <p:spPr>
          <a:xfrm>
            <a:off x="428625" y="665707"/>
            <a:ext cx="57150" cy="414338"/>
          </a:xfrm>
          <a:prstGeom prst="rect">
            <a:avLst/>
          </a:prstGeom>
          <a:solidFill>
            <a:srgbClr val="D4AF37"/>
          </a:solidFill>
          <a:ln>
            <a:noFill/>
          </a:ln>
        </p:spPr>
        <p:txBody>
          <a:bodyPr spcFirstLastPara="1" wrap="square" lIns="68569" tIns="34275" rIns="68569" bIns="34275" anchor="ctr" anchorCtr="0">
            <a:noAutofit/>
          </a:bodyPr>
          <a:lstStyle/>
          <a:p>
            <a:pPr algn="ctr"/>
            <a:endParaRPr sz="1350">
              <a:solidFill>
                <a:schemeClr val="dk1"/>
              </a:solidFill>
              <a:latin typeface="Calibri"/>
              <a:ea typeface="Calibri"/>
              <a:cs typeface="Calibri"/>
              <a:sym typeface="Calibri"/>
            </a:endParaRPr>
          </a:p>
        </p:txBody>
      </p:sp>
      <p:sp>
        <p:nvSpPr>
          <p:cNvPr id="234" name="Google Shape;234;p22"/>
          <p:cNvSpPr/>
          <p:nvPr/>
        </p:nvSpPr>
        <p:spPr>
          <a:xfrm>
            <a:off x="2221706" y="3651795"/>
            <a:ext cx="142875" cy="142875"/>
          </a:xfrm>
          <a:prstGeom prst="roundRect">
            <a:avLst>
              <a:gd name="adj" fmla="val 50000"/>
            </a:avLst>
          </a:prstGeom>
          <a:solidFill>
            <a:srgbClr val="3E4A42"/>
          </a:solidFill>
          <a:ln w="38100"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algn="ctr"/>
            <a:endParaRPr sz="1350">
              <a:solidFill>
                <a:schemeClr val="dk1"/>
              </a:solidFill>
              <a:latin typeface="Calibri"/>
              <a:ea typeface="Calibri"/>
              <a:cs typeface="Calibri"/>
              <a:sym typeface="Calibri"/>
            </a:endParaRPr>
          </a:p>
        </p:txBody>
      </p:sp>
      <p:sp>
        <p:nvSpPr>
          <p:cNvPr id="235" name="Google Shape;235;p22"/>
          <p:cNvSpPr/>
          <p:nvPr/>
        </p:nvSpPr>
        <p:spPr>
          <a:xfrm>
            <a:off x="6779419" y="3651795"/>
            <a:ext cx="142875" cy="142875"/>
          </a:xfrm>
          <a:prstGeom prst="roundRect">
            <a:avLst>
              <a:gd name="adj" fmla="val 50000"/>
            </a:avLst>
          </a:prstGeom>
          <a:solidFill>
            <a:srgbClr val="3E4A42"/>
          </a:solidFill>
          <a:ln w="38100"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algn="ctr"/>
            <a:endParaRPr sz="135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5">
    <p:bg>
      <p:bgPr>
        <a:solidFill>
          <a:srgbClr val="5C7E70"/>
        </a:solidFill>
        <a:effectLst/>
      </p:bgPr>
    </p:bg>
    <p:spTree>
      <p:nvGrpSpPr>
        <p:cNvPr id="1" name=""/>
        <p:cNvGrpSpPr/>
        <p:nvPr/>
      </p:nvGrpSpPr>
      <p:grpSpPr>
        <a:xfrm>
          <a:off x="0" y="0"/>
          <a:ext cx="0" cy="0"/>
          <a:chOff x="0" y="0"/>
          <a:chExt cx="0" cy="0"/>
        </a:xfrm>
      </p:grpSpPr>
      <p:sp>
        <p:nvSpPr>
          <p:cNvPr id="2" name="Text 0"/>
          <p:cNvSpPr/>
          <p:nvPr/>
        </p:nvSpPr>
        <p:spPr>
          <a:xfrm>
            <a:off x="731520" y="457200"/>
            <a:ext cx="7680960" cy="2286000"/>
          </a:xfrm>
          <a:prstGeom prst="rect">
            <a:avLst/>
          </a:prstGeom>
          <a:noFill/>
          <a:ln/>
        </p:spPr>
        <p:txBody>
          <a:bodyPr wrap="square" rtlCol="0" anchor="ctr"/>
          <a:lstStyle/>
          <a:p>
            <a:pPr marL="0" indent="0" algn="ctr">
              <a:buNone/>
            </a:pPr>
            <a:r>
              <a:rPr lang="en-US" sz="3200" dirty="0">
                <a:solidFill>
                  <a:srgbClr val="FFFFFF"/>
                </a:solidFill>
                <a:latin typeface="Georgia" pitchFamily="34" charset="0"/>
                <a:ea typeface="Georgia" pitchFamily="34" charset="-122"/>
                <a:cs typeface="Georgia" pitchFamily="34" charset="-120"/>
              </a:rPr>
              <a:t>“By faith even Sarah, who was past childbearing age, was enabled to bear children because she considered Him faithful who had made the promise.”</a:t>
            </a:r>
            <a:endParaRPr lang="en-US" sz="3200" dirty="0"/>
          </a:p>
        </p:txBody>
      </p:sp>
      <p:sp>
        <p:nvSpPr>
          <p:cNvPr id="3" name="Text 1"/>
          <p:cNvSpPr/>
          <p:nvPr/>
        </p:nvSpPr>
        <p:spPr>
          <a:xfrm>
            <a:off x="569595" y="3286125"/>
            <a:ext cx="8145780" cy="1333500"/>
          </a:xfrm>
          <a:prstGeom prst="rect">
            <a:avLst/>
          </a:prstGeom>
          <a:noFill/>
          <a:ln/>
        </p:spPr>
        <p:txBody>
          <a:bodyPr wrap="square" rtlCol="0" anchor="ctr"/>
          <a:lstStyle/>
          <a:p>
            <a:pPr algn="ctr"/>
            <a:r>
              <a:rPr lang="en-US" sz="3200" b="1" i="1" dirty="0">
                <a:solidFill>
                  <a:schemeClr val="bg1"/>
                </a:solidFill>
                <a:latin typeface="Calibri" pitchFamily="34" charset="0"/>
                <a:ea typeface="Calibri" pitchFamily="34" charset="-122"/>
                <a:cs typeface="Calibri" pitchFamily="34" charset="-120"/>
              </a:rPr>
              <a:t>“</a:t>
            </a:r>
            <a:r>
              <a:rPr lang="zh-TW" altLang="en-US" sz="3200" b="1" dirty="0">
                <a:solidFill>
                  <a:schemeClr val="bg1"/>
                </a:solidFill>
              </a:rPr>
              <a:t>因著信，連撒拉自己，雖然過了生育的歲數，還能懷孕，因她以為那應許她的是可信的 </a:t>
            </a:r>
            <a:r>
              <a:rPr lang="en-US" sz="3200" b="1" i="1" dirty="0">
                <a:solidFill>
                  <a:schemeClr val="bg1"/>
                </a:solidFill>
                <a:latin typeface="Calibri" pitchFamily="34" charset="0"/>
                <a:ea typeface="Calibri" pitchFamily="34" charset="-122"/>
                <a:cs typeface="Calibri" pitchFamily="34" charset="-120"/>
              </a:rPr>
              <a:t>”</a:t>
            </a:r>
            <a:endParaRPr lang="en-US" sz="3200" b="1" dirty="0"/>
          </a:p>
          <a:p>
            <a:pPr algn="ctr"/>
            <a:endParaRPr lang="en-US" sz="2400" b="1" dirty="0">
              <a:solidFill>
                <a:srgbClr val="FFFFFF"/>
              </a:solidFill>
              <a:latin typeface="Calibri" pitchFamily="34" charset="0"/>
              <a:ea typeface="Calibri" pitchFamily="34" charset="-122"/>
              <a:cs typeface="Calibri" pitchFamily="34" charset="-120"/>
            </a:endParaRPr>
          </a:p>
          <a:p>
            <a:pPr algn="ctr"/>
            <a:r>
              <a:rPr lang="en-US" sz="2400" dirty="0">
                <a:solidFill>
                  <a:srgbClr val="FFFFFF"/>
                </a:solidFill>
                <a:latin typeface="Calibri" pitchFamily="34" charset="0"/>
                <a:ea typeface="Calibri" pitchFamily="34" charset="-122"/>
                <a:cs typeface="Calibri" pitchFamily="34" charset="-120"/>
              </a:rPr>
              <a:t>—Hebrews </a:t>
            </a:r>
            <a:r>
              <a:rPr lang="en-US" sz="2400" dirty="0" err="1">
                <a:solidFill>
                  <a:srgbClr val="FFFFFF"/>
                </a:solidFill>
                <a:latin typeface="Calibri" pitchFamily="34" charset="0"/>
                <a:ea typeface="Calibri" pitchFamily="34" charset="-122"/>
                <a:cs typeface="Calibri" pitchFamily="34" charset="-120"/>
              </a:rPr>
              <a:t>希伯來書</a:t>
            </a:r>
            <a:r>
              <a:rPr lang="en-US" sz="2400" dirty="0">
                <a:solidFill>
                  <a:srgbClr val="FFFFFF"/>
                </a:solidFill>
                <a:latin typeface="Calibri" pitchFamily="34" charset="0"/>
                <a:ea typeface="Calibri" pitchFamily="34" charset="-122"/>
                <a:cs typeface="Calibri" pitchFamily="34" charset="-120"/>
              </a:rPr>
              <a:t> 11:11</a:t>
            </a:r>
            <a:endParaRPr lang="en-US" sz="2400" dirty="0"/>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99" name="Background Image"/>
          <p:cNvPicPr>
            <a:picLocks noChangeAspect="1"/>
          </p:cNvPicPr>
          <p:nvPr/>
        </p:nvPicPr>
        <p:blipFill>
          <a:blip r:embed="rId3"/>
          <a:srcRect t="9096" b="9106"/>
          <a:stretch>
            <a:fillRect/>
          </a:stretch>
        </p:blipFill>
        <p:spPr>
          <a:xfrm>
            <a:off x="0" y="0"/>
            <a:ext cx="9144000" cy="5143500"/>
          </a:xfrm>
          <a:prstGeom prst="rect">
            <a:avLst/>
          </a:prstGeom>
        </p:spPr>
      </p:pic>
      <p:sp>
        <p:nvSpPr>
          <p:cNvPr id="8" name="Text 2">
            <a:extLst>
              <a:ext uri="{FF2B5EF4-FFF2-40B4-BE49-F238E27FC236}">
                <a16:creationId xmlns:a16="http://schemas.microsoft.com/office/drawing/2014/main" id="{FC8F364E-6019-ED7C-E67B-889C4BE5FECC}"/>
              </a:ext>
            </a:extLst>
          </p:cNvPr>
          <p:cNvSpPr/>
          <p:nvPr/>
        </p:nvSpPr>
        <p:spPr>
          <a:xfrm>
            <a:off x="731520" y="1737360"/>
            <a:ext cx="7680960" cy="640080"/>
          </a:xfrm>
          <a:prstGeom prst="rect">
            <a:avLst/>
          </a:prstGeom>
          <a:noFill/>
          <a:ln/>
        </p:spPr>
        <p:txBody>
          <a:bodyPr wrap="square" rtlCol="0" anchor="ctr"/>
          <a:lstStyle/>
          <a:p>
            <a:pPr marL="0" indent="0" algn="ctr">
              <a:buNone/>
            </a:pPr>
            <a:r>
              <a:rPr lang="en-US" sz="3600" b="1" dirty="0">
                <a:solidFill>
                  <a:srgbClr val="435B52"/>
                </a:solidFill>
                <a:latin typeface="Georgia" pitchFamily="34" charset="0"/>
                <a:ea typeface="Georgia" pitchFamily="34" charset="-122"/>
                <a:cs typeface="Georgia" pitchFamily="34" charset="-120"/>
              </a:rPr>
              <a:t>A Prayer for Mothers</a:t>
            </a:r>
            <a:endParaRPr lang="en-US" sz="3600" dirty="0">
              <a:solidFill>
                <a:srgbClr val="435B52"/>
              </a:solidFill>
            </a:endParaRPr>
          </a:p>
        </p:txBody>
      </p:sp>
      <p:sp>
        <p:nvSpPr>
          <p:cNvPr id="9" name="Text 3">
            <a:extLst>
              <a:ext uri="{FF2B5EF4-FFF2-40B4-BE49-F238E27FC236}">
                <a16:creationId xmlns:a16="http://schemas.microsoft.com/office/drawing/2014/main" id="{1FCBEE92-6C30-9253-B8B7-55FD2A1C4734}"/>
              </a:ext>
            </a:extLst>
          </p:cNvPr>
          <p:cNvSpPr/>
          <p:nvPr/>
        </p:nvSpPr>
        <p:spPr>
          <a:xfrm>
            <a:off x="731520" y="2468880"/>
            <a:ext cx="7680960" cy="548640"/>
          </a:xfrm>
          <a:prstGeom prst="rect">
            <a:avLst/>
          </a:prstGeom>
          <a:noFill/>
          <a:ln/>
        </p:spPr>
        <p:txBody>
          <a:bodyPr wrap="square" rtlCol="0" anchor="ctr"/>
          <a:lstStyle/>
          <a:p>
            <a:pPr marL="0" indent="0" algn="ctr">
              <a:buNone/>
            </a:pPr>
            <a:r>
              <a:rPr lang="en-US" sz="3600" dirty="0" err="1">
                <a:solidFill>
                  <a:srgbClr val="435B52"/>
                </a:solidFill>
                <a:latin typeface="Calibri" pitchFamily="34" charset="0"/>
                <a:ea typeface="Calibri" pitchFamily="34" charset="-122"/>
                <a:cs typeface="Calibri" pitchFamily="34" charset="-120"/>
              </a:rPr>
              <a:t>為母親們禱告</a:t>
            </a:r>
            <a:endParaRPr lang="en-US" sz="3600" dirty="0">
              <a:solidFill>
                <a:srgbClr val="435B52"/>
              </a:solidFill>
            </a:endParaRPr>
          </a:p>
        </p:txBody>
      </p:sp>
    </p:spTree>
    <p:custDataLst>
      <p:tags r:id="rId1"/>
    </p:custDataLst>
    <p:extLst>
      <p:ext uri="{BB962C8B-B14F-4D97-AF65-F5344CB8AC3E}">
        <p14:creationId xmlns:p14="http://schemas.microsoft.com/office/powerpoint/2010/main" val="3717954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a:extLst>
            <a:ext uri="{FF2B5EF4-FFF2-40B4-BE49-F238E27FC236}">
              <a16:creationId xmlns:a16="http://schemas.microsoft.com/office/drawing/2014/main" id="{C6172768-3975-1027-442A-1DFB0A74AB14}"/>
            </a:ext>
          </a:extLst>
        </p:cNvPr>
        <p:cNvGrpSpPr/>
        <p:nvPr/>
      </p:nvGrpSpPr>
      <p:grpSpPr>
        <a:xfrm>
          <a:off x="0" y="0"/>
          <a:ext cx="0" cy="0"/>
          <a:chOff x="0" y="0"/>
          <a:chExt cx="0" cy="0"/>
        </a:xfrm>
      </p:grpSpPr>
      <p:pic>
        <p:nvPicPr>
          <p:cNvPr id="103" name="Google Shape;103;p15" descr="image.png">
            <a:extLst>
              <a:ext uri="{FF2B5EF4-FFF2-40B4-BE49-F238E27FC236}">
                <a16:creationId xmlns:a16="http://schemas.microsoft.com/office/drawing/2014/main" id="{9C30357B-C169-CA2C-D0FB-F3A67CD5703C}"/>
              </a:ext>
            </a:extLst>
          </p:cNvPr>
          <p:cNvPicPr preferRelativeResize="0"/>
          <p:nvPr/>
        </p:nvPicPr>
        <p:blipFill rotWithShape="1">
          <a:blip r:embed="rId4">
            <a:alphaModFix/>
          </a:blip>
          <a:srcRect/>
          <a:stretch/>
        </p:blipFill>
        <p:spPr>
          <a:xfrm>
            <a:off x="0" y="0"/>
            <a:ext cx="9144000" cy="5143500"/>
          </a:xfrm>
          <a:prstGeom prst="rect">
            <a:avLst/>
          </a:prstGeom>
          <a:noFill/>
          <a:ln>
            <a:noFill/>
          </a:ln>
        </p:spPr>
      </p:pic>
      <p:sp>
        <p:nvSpPr>
          <p:cNvPr id="118" name="Google Shape;118;p15">
            <a:extLst>
              <a:ext uri="{FF2B5EF4-FFF2-40B4-BE49-F238E27FC236}">
                <a16:creationId xmlns:a16="http://schemas.microsoft.com/office/drawing/2014/main" id="{C64B51F1-52A7-873D-23A8-3B0976B39DD0}"/>
              </a:ext>
            </a:extLst>
          </p:cNvPr>
          <p:cNvSpPr txBox="1"/>
          <p:nvPr/>
        </p:nvSpPr>
        <p:spPr>
          <a:xfrm>
            <a:off x="485775" y="423948"/>
            <a:ext cx="8428276" cy="1969770"/>
          </a:xfrm>
          <a:prstGeom prst="rect">
            <a:avLst/>
          </a:prstGeom>
          <a:noFill/>
          <a:ln>
            <a:noFill/>
          </a:ln>
        </p:spPr>
        <p:txBody>
          <a:bodyPr spcFirstLastPara="1" wrap="square" lIns="0" tIns="0" rIns="0" bIns="0" anchor="t" anchorCtr="0">
            <a:spAutoFit/>
          </a:bodyPr>
          <a:lstStyle/>
          <a:p>
            <a:pPr lvl="0"/>
            <a:r>
              <a:rPr lang="en-US" sz="3200" b="1">
                <a:ln>
                  <a:solidFill>
                    <a:srgbClr val="00B0F0"/>
                  </a:solidFill>
                </a:ln>
                <a:solidFill>
                  <a:srgbClr val="3E4A42"/>
                </a:solidFill>
                <a:latin typeface="Georgia" pitchFamily="34" charset="0"/>
                <a:ea typeface="Georgia" pitchFamily="34" charset="-122"/>
                <a:cs typeface="Georgia" pitchFamily="34" charset="-120"/>
                <a:sym typeface="Georgia"/>
              </a:rPr>
              <a:t>“If God’s people in the OT had patriarchs and founding fathers, did God’s people in the OT have matriarchs and founding mothers?” </a:t>
            </a:r>
          </a:p>
        </p:txBody>
      </p:sp>
      <p:sp>
        <p:nvSpPr>
          <p:cNvPr id="119" name="Google Shape;119;p15">
            <a:extLst>
              <a:ext uri="{FF2B5EF4-FFF2-40B4-BE49-F238E27FC236}">
                <a16:creationId xmlns:a16="http://schemas.microsoft.com/office/drawing/2014/main" id="{9E735CFA-DA86-757C-AE0D-FF7A5DC09970}"/>
              </a:ext>
            </a:extLst>
          </p:cNvPr>
          <p:cNvSpPr/>
          <p:nvPr/>
        </p:nvSpPr>
        <p:spPr>
          <a:xfrm>
            <a:off x="428625" y="665707"/>
            <a:ext cx="57150" cy="414338"/>
          </a:xfrm>
          <a:prstGeom prst="rect">
            <a:avLst/>
          </a:prstGeom>
          <a:solidFill>
            <a:srgbClr val="D4AF37"/>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 name="Google Shape;118;p15">
            <a:extLst>
              <a:ext uri="{FF2B5EF4-FFF2-40B4-BE49-F238E27FC236}">
                <a16:creationId xmlns:a16="http://schemas.microsoft.com/office/drawing/2014/main" id="{1ACC60C1-45C9-7FE6-CB44-B2CB75AAB5E0}"/>
              </a:ext>
            </a:extLst>
          </p:cNvPr>
          <p:cNvSpPr txBox="1"/>
          <p:nvPr/>
        </p:nvSpPr>
        <p:spPr>
          <a:xfrm>
            <a:off x="317353" y="2858748"/>
            <a:ext cx="8596698" cy="1661993"/>
          </a:xfrm>
          <a:prstGeom prst="rect">
            <a:avLst/>
          </a:prstGeom>
          <a:noFill/>
          <a:ln>
            <a:noFill/>
          </a:ln>
        </p:spPr>
        <p:txBody>
          <a:bodyPr spcFirstLastPara="1" wrap="square" lIns="0" tIns="0" rIns="0" bIns="0" anchor="t" anchorCtr="0">
            <a:spAutoFit/>
          </a:bodyPr>
          <a:lstStyle/>
          <a:p>
            <a:pPr lvl="0"/>
            <a:r>
              <a:rPr lang="zh-TW" altLang="en-US" sz="3600" b="1">
                <a:ln>
                  <a:solidFill>
                    <a:srgbClr val="00B050"/>
                  </a:solidFill>
                </a:ln>
                <a:solidFill>
                  <a:srgbClr val="3E4A42"/>
                </a:solidFill>
                <a:latin typeface="Georgia" pitchFamily="34" charset="0"/>
                <a:ea typeface="Georgia" pitchFamily="34" charset="-122"/>
                <a:cs typeface="Georgia" pitchFamily="34" charset="-120"/>
                <a:sym typeface="Georgia"/>
              </a:rPr>
              <a:t>“如果舊約時代上帝的子民有族長和開國之父，那麼舊約時代上帝的子民有族長和開國之母嗎？”</a:t>
            </a:r>
            <a:endParaRPr kumimoji="0" sz="3600" b="0" i="0" u="none" strike="noStrike" kern="1200" cap="none" spc="0" normalizeH="0" baseline="0" noProof="0" dirty="0">
              <a:ln>
                <a:solidFill>
                  <a:srgbClr val="00B050"/>
                </a:solid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913254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a:extLst>
            <a:ext uri="{FF2B5EF4-FFF2-40B4-BE49-F238E27FC236}">
              <a16:creationId xmlns:a16="http://schemas.microsoft.com/office/drawing/2014/main" id="{3195BD20-6B08-3703-B366-B55999F92E79}"/>
            </a:ext>
          </a:extLst>
        </p:cNvPr>
        <p:cNvGrpSpPr/>
        <p:nvPr/>
      </p:nvGrpSpPr>
      <p:grpSpPr>
        <a:xfrm>
          <a:off x="0" y="0"/>
          <a:ext cx="0" cy="0"/>
          <a:chOff x="0" y="0"/>
          <a:chExt cx="0" cy="0"/>
        </a:xfrm>
      </p:grpSpPr>
      <p:pic>
        <p:nvPicPr>
          <p:cNvPr id="103" name="Google Shape;103;p15" descr="image.png">
            <a:extLst>
              <a:ext uri="{FF2B5EF4-FFF2-40B4-BE49-F238E27FC236}">
                <a16:creationId xmlns:a16="http://schemas.microsoft.com/office/drawing/2014/main" id="{CCFA1D7C-AEF7-0A60-EC21-3A3ACD2C8C3A}"/>
              </a:ext>
            </a:extLst>
          </p:cNvPr>
          <p:cNvPicPr preferRelativeResize="0"/>
          <p:nvPr/>
        </p:nvPicPr>
        <p:blipFill rotWithShape="1">
          <a:blip r:embed="rId4">
            <a:alphaModFix/>
          </a:blip>
          <a:srcRect/>
          <a:stretch/>
        </p:blipFill>
        <p:spPr>
          <a:xfrm>
            <a:off x="25758" y="0"/>
            <a:ext cx="9144000" cy="5143500"/>
          </a:xfrm>
          <a:prstGeom prst="rect">
            <a:avLst/>
          </a:prstGeom>
          <a:noFill/>
          <a:ln>
            <a:noFill/>
          </a:ln>
        </p:spPr>
      </p:pic>
      <p:sp>
        <p:nvSpPr>
          <p:cNvPr id="118" name="Google Shape;118;p15">
            <a:extLst>
              <a:ext uri="{FF2B5EF4-FFF2-40B4-BE49-F238E27FC236}">
                <a16:creationId xmlns:a16="http://schemas.microsoft.com/office/drawing/2014/main" id="{B2691D53-E358-E458-B69A-DDA700540D89}"/>
              </a:ext>
            </a:extLst>
          </p:cNvPr>
          <p:cNvSpPr txBox="1"/>
          <p:nvPr/>
        </p:nvSpPr>
        <p:spPr>
          <a:xfrm>
            <a:off x="539353" y="423948"/>
            <a:ext cx="8551069" cy="110799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3E4A42"/>
                </a:solidFill>
                <a:effectLst/>
                <a:uLnTx/>
                <a:uFillTx/>
                <a:latin typeface="Georgia" pitchFamily="34" charset="0"/>
                <a:ea typeface="Georgia" pitchFamily="34" charset="-122"/>
                <a:cs typeface="Georgia" pitchFamily="34" charset="-120"/>
                <a:sym typeface="Georgia"/>
              </a:rPr>
              <a:t>Abraham, Isaac and Jacob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a:ln>
                  <a:noFill/>
                </a:ln>
                <a:solidFill>
                  <a:srgbClr val="3E4A42"/>
                </a:solidFill>
                <a:effectLst/>
                <a:uLnTx/>
                <a:uFillTx/>
                <a:latin typeface="Georgia" pitchFamily="34" charset="0"/>
                <a:ea typeface="Georgia" pitchFamily="34" charset="-122"/>
                <a:cs typeface="Georgia" pitchFamily="34" charset="-120"/>
                <a:sym typeface="Georgia"/>
              </a:rPr>
              <a:t>亞伯拉罕、以撒和雅各</a:t>
            </a:r>
            <a:endParaRPr kumimoji="0"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9" name="Google Shape;119;p15">
            <a:extLst>
              <a:ext uri="{FF2B5EF4-FFF2-40B4-BE49-F238E27FC236}">
                <a16:creationId xmlns:a16="http://schemas.microsoft.com/office/drawing/2014/main" id="{51F7FF27-574A-D779-28DD-5E2AF94AE371}"/>
              </a:ext>
            </a:extLst>
          </p:cNvPr>
          <p:cNvSpPr/>
          <p:nvPr/>
        </p:nvSpPr>
        <p:spPr>
          <a:xfrm>
            <a:off x="428625" y="665707"/>
            <a:ext cx="57150" cy="414338"/>
          </a:xfrm>
          <a:prstGeom prst="rect">
            <a:avLst/>
          </a:prstGeom>
          <a:solidFill>
            <a:srgbClr val="D4AF37"/>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 name="Google Shape;118;p15">
            <a:extLst>
              <a:ext uri="{FF2B5EF4-FFF2-40B4-BE49-F238E27FC236}">
                <a16:creationId xmlns:a16="http://schemas.microsoft.com/office/drawing/2014/main" id="{AAB12835-FA98-832D-D675-FE1184F6D8C5}"/>
              </a:ext>
            </a:extLst>
          </p:cNvPr>
          <p:cNvSpPr txBox="1"/>
          <p:nvPr/>
        </p:nvSpPr>
        <p:spPr>
          <a:xfrm>
            <a:off x="475753" y="3636137"/>
            <a:ext cx="2468880" cy="984885"/>
          </a:xfrm>
          <a:prstGeom prst="rect">
            <a:avLst/>
          </a:prstGeom>
          <a:solidFill>
            <a:schemeClr val="bg1"/>
          </a:solidFill>
          <a:ln>
            <a:noFill/>
          </a:ln>
        </p:spPr>
        <p:txBody>
          <a:bodyPr spcFirstLastPara="1" wrap="square" lIns="0" tIns="0" rIns="0" bIns="0" anchor="t" anchorCtr="0">
            <a:spAutoFit/>
          </a:bodyPr>
          <a:lstStyle/>
          <a:p>
            <a:pPr lvl="0" algn="ctr"/>
            <a:r>
              <a:rPr lang="en-US" sz="3200" b="1">
                <a:ln>
                  <a:solidFill>
                    <a:srgbClr val="00B050"/>
                  </a:solidFill>
                </a:ln>
                <a:solidFill>
                  <a:srgbClr val="3E4A42"/>
                </a:solidFill>
                <a:latin typeface="Georgia" pitchFamily="34" charset="0"/>
                <a:ea typeface="Georgia" pitchFamily="34" charset="-122"/>
                <a:cs typeface="Georgia" pitchFamily="34" charset="-120"/>
                <a:sym typeface="Georgia"/>
              </a:rPr>
              <a:t>Abraham and Sarah</a:t>
            </a:r>
            <a:endParaRPr kumimoji="0" sz="3200" b="0" i="0" u="none" strike="noStrike" kern="1200" cap="none" spc="0" normalizeH="0" baseline="0" noProof="0" dirty="0">
              <a:ln>
                <a:solidFill>
                  <a:srgbClr val="00B050"/>
                </a:solid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9AB2904F-7CBD-361D-172D-2A8562A4EF14}"/>
              </a:ext>
            </a:extLst>
          </p:cNvPr>
          <p:cNvPicPr>
            <a:picLocks noChangeAspect="1"/>
          </p:cNvPicPr>
          <p:nvPr/>
        </p:nvPicPr>
        <p:blipFill>
          <a:blip r:embed="rId5"/>
          <a:stretch>
            <a:fillRect/>
          </a:stretch>
        </p:blipFill>
        <p:spPr>
          <a:xfrm>
            <a:off x="3129210" y="1912548"/>
            <a:ext cx="2857500" cy="1600200"/>
          </a:xfrm>
          <a:prstGeom prst="rect">
            <a:avLst/>
          </a:prstGeom>
        </p:spPr>
      </p:pic>
      <p:pic>
        <p:nvPicPr>
          <p:cNvPr id="11" name="Picture 10">
            <a:extLst>
              <a:ext uri="{FF2B5EF4-FFF2-40B4-BE49-F238E27FC236}">
                <a16:creationId xmlns:a16="http://schemas.microsoft.com/office/drawing/2014/main" id="{8F63B592-8EB0-2451-B780-2D8CC80C8837}"/>
              </a:ext>
            </a:extLst>
          </p:cNvPr>
          <p:cNvPicPr>
            <a:picLocks noChangeAspect="1"/>
          </p:cNvPicPr>
          <p:nvPr/>
        </p:nvPicPr>
        <p:blipFill>
          <a:blip r:embed="rId6"/>
          <a:stretch>
            <a:fillRect/>
          </a:stretch>
        </p:blipFill>
        <p:spPr>
          <a:xfrm>
            <a:off x="6161266" y="1912548"/>
            <a:ext cx="2847975" cy="1600200"/>
          </a:xfrm>
          <a:prstGeom prst="rect">
            <a:avLst/>
          </a:prstGeom>
        </p:spPr>
      </p:pic>
      <p:pic>
        <p:nvPicPr>
          <p:cNvPr id="13" name="Picture 12">
            <a:extLst>
              <a:ext uri="{FF2B5EF4-FFF2-40B4-BE49-F238E27FC236}">
                <a16:creationId xmlns:a16="http://schemas.microsoft.com/office/drawing/2014/main" id="{42469956-4957-E853-4144-968FA6C6B16F}"/>
              </a:ext>
            </a:extLst>
          </p:cNvPr>
          <p:cNvPicPr>
            <a:picLocks noChangeAspect="1"/>
          </p:cNvPicPr>
          <p:nvPr/>
        </p:nvPicPr>
        <p:blipFill>
          <a:blip r:embed="rId7"/>
          <a:stretch>
            <a:fillRect/>
          </a:stretch>
        </p:blipFill>
        <p:spPr>
          <a:xfrm>
            <a:off x="485775" y="1762708"/>
            <a:ext cx="2468880" cy="1899880"/>
          </a:xfrm>
          <a:prstGeom prst="rect">
            <a:avLst/>
          </a:prstGeom>
        </p:spPr>
      </p:pic>
      <p:sp>
        <p:nvSpPr>
          <p:cNvPr id="15" name="Google Shape;118;p15">
            <a:extLst>
              <a:ext uri="{FF2B5EF4-FFF2-40B4-BE49-F238E27FC236}">
                <a16:creationId xmlns:a16="http://schemas.microsoft.com/office/drawing/2014/main" id="{53BEAB46-4931-AE22-3A64-A2B2592FA2B1}"/>
              </a:ext>
            </a:extLst>
          </p:cNvPr>
          <p:cNvSpPr txBox="1"/>
          <p:nvPr/>
        </p:nvSpPr>
        <p:spPr>
          <a:xfrm>
            <a:off x="6189343" y="3600137"/>
            <a:ext cx="2819897" cy="984885"/>
          </a:xfrm>
          <a:prstGeom prst="rect">
            <a:avLst/>
          </a:prstGeom>
          <a:solidFill>
            <a:schemeClr val="bg1"/>
          </a:solidFill>
          <a:ln>
            <a:noFill/>
          </a:ln>
        </p:spPr>
        <p:txBody>
          <a:bodyPr spcFirstLastPara="1" wrap="square" lIns="0" tIns="0" rIns="0" bIns="0" anchor="t" anchorCtr="0">
            <a:spAutoFit/>
          </a:bodyPr>
          <a:lstStyle/>
          <a:p>
            <a:pPr lvl="0" algn="ctr"/>
            <a:r>
              <a:rPr lang="en-US" sz="3200" b="1">
                <a:ln>
                  <a:solidFill>
                    <a:srgbClr val="7030A0"/>
                  </a:solidFill>
                </a:ln>
                <a:solidFill>
                  <a:srgbClr val="3E4A42"/>
                </a:solidFill>
                <a:latin typeface="Georgia" pitchFamily="34" charset="0"/>
                <a:ea typeface="Georgia" pitchFamily="34" charset="-122"/>
                <a:cs typeface="Georgia" pitchFamily="34" charset="-120"/>
                <a:sym typeface="Georgia"/>
              </a:rPr>
              <a:t>Jacob meets Rachel</a:t>
            </a:r>
            <a:endParaRPr kumimoji="0" sz="3200" b="0" i="0" u="none" strike="noStrike" kern="1200" cap="none" spc="0" normalizeH="0" baseline="0" noProof="0" dirty="0">
              <a:ln>
                <a:solidFill>
                  <a:srgbClr val="7030A0"/>
                </a:solidFill>
              </a:ln>
              <a:solidFill>
                <a:prstClr val="black"/>
              </a:solidFill>
              <a:effectLst/>
              <a:uLnTx/>
              <a:uFillTx/>
              <a:latin typeface="Calibri" panose="020F0502020204030204"/>
              <a:ea typeface="+mn-ea"/>
              <a:cs typeface="+mn-cs"/>
            </a:endParaRPr>
          </a:p>
        </p:txBody>
      </p:sp>
      <p:sp>
        <p:nvSpPr>
          <p:cNvPr id="16" name="Google Shape;118;p15">
            <a:extLst>
              <a:ext uri="{FF2B5EF4-FFF2-40B4-BE49-F238E27FC236}">
                <a16:creationId xmlns:a16="http://schemas.microsoft.com/office/drawing/2014/main" id="{07F135FE-8413-A913-94E1-FF0FC2917878}"/>
              </a:ext>
            </a:extLst>
          </p:cNvPr>
          <p:cNvSpPr txBox="1"/>
          <p:nvPr/>
        </p:nvSpPr>
        <p:spPr>
          <a:xfrm>
            <a:off x="3343753" y="3846358"/>
            <a:ext cx="2468880" cy="492443"/>
          </a:xfrm>
          <a:prstGeom prst="rect">
            <a:avLst/>
          </a:prstGeom>
          <a:solidFill>
            <a:schemeClr val="bg1"/>
          </a:solidFill>
          <a:ln>
            <a:noFill/>
          </a:ln>
        </p:spPr>
        <p:txBody>
          <a:bodyPr spcFirstLastPara="1" wrap="square" lIns="0" tIns="0" rIns="0" bIns="0" anchor="t" anchorCtr="0">
            <a:spAutoFit/>
          </a:bodyPr>
          <a:lstStyle/>
          <a:p>
            <a:pPr lvl="0" algn="ctr"/>
            <a:r>
              <a:rPr lang="zh-CN" altLang="en-US" sz="3200" b="1">
                <a:ln>
                  <a:solidFill>
                    <a:srgbClr val="7030A0"/>
                  </a:solidFill>
                </a:ln>
                <a:solidFill>
                  <a:srgbClr val="3E4A42"/>
                </a:solidFill>
                <a:latin typeface="Georgia" pitchFamily="34" charset="0"/>
                <a:ea typeface="Georgia" pitchFamily="34" charset="-122"/>
                <a:cs typeface="Georgia" pitchFamily="34" charset="-120"/>
                <a:sym typeface="Georgia"/>
              </a:rPr>
              <a:t>以撒和利百加</a:t>
            </a:r>
            <a:endParaRPr kumimoji="0" sz="3200" b="0" i="0" u="none" strike="noStrike" kern="1200" cap="none" spc="0" normalizeH="0" baseline="0" noProof="0" dirty="0">
              <a:ln>
                <a:solidFill>
                  <a:srgbClr val="7030A0"/>
                </a:solid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890878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2">
    <p:bg>
      <p:bgPr>
        <a:solidFill>
          <a:srgbClr val="FAFAF8"/>
        </a:solidFill>
        <a:effectLst/>
      </p:bgPr>
    </p:bg>
    <p:spTree>
      <p:nvGrpSpPr>
        <p:cNvPr id="1" name=""/>
        <p:cNvGrpSpPr/>
        <p:nvPr/>
      </p:nvGrpSpPr>
      <p:grpSpPr>
        <a:xfrm>
          <a:off x="0" y="0"/>
          <a:ext cx="0" cy="0"/>
          <a:chOff x="0" y="0"/>
          <a:chExt cx="0" cy="0"/>
        </a:xfrm>
      </p:grpSpPr>
      <p:sp>
        <p:nvSpPr>
          <p:cNvPr id="2" name="Text 0"/>
          <p:cNvSpPr/>
          <p:nvPr/>
        </p:nvSpPr>
        <p:spPr>
          <a:xfrm>
            <a:off x="640080" y="365760"/>
            <a:ext cx="7863840" cy="594360"/>
          </a:xfrm>
          <a:prstGeom prst="rect">
            <a:avLst/>
          </a:prstGeom>
          <a:noFill/>
          <a:ln/>
        </p:spPr>
        <p:txBody>
          <a:bodyPr wrap="square" lIns="0" tIns="0" rIns="0" bIns="0" rtlCol="0" anchor="ctr"/>
          <a:lstStyle/>
          <a:p>
            <a:pPr marL="0" indent="0">
              <a:buNone/>
            </a:pPr>
            <a:r>
              <a:rPr lang="en-US" sz="3600" b="1" dirty="0">
                <a:solidFill>
                  <a:srgbClr val="3E4A42"/>
                </a:solidFill>
                <a:latin typeface="Georgia" pitchFamily="34" charset="0"/>
                <a:ea typeface="Georgia" pitchFamily="34" charset="-122"/>
                <a:cs typeface="Georgia" pitchFamily="34" charset="-120"/>
              </a:rPr>
              <a:t>Widows &amp; Widowers in the Bible</a:t>
            </a:r>
            <a:endParaRPr lang="en-US" sz="3600" dirty="0"/>
          </a:p>
        </p:txBody>
      </p:sp>
      <p:sp>
        <p:nvSpPr>
          <p:cNvPr id="3" name="Text 1"/>
          <p:cNvSpPr/>
          <p:nvPr/>
        </p:nvSpPr>
        <p:spPr>
          <a:xfrm>
            <a:off x="640080" y="960120"/>
            <a:ext cx="7863840" cy="502920"/>
          </a:xfrm>
          <a:prstGeom prst="rect">
            <a:avLst/>
          </a:prstGeom>
          <a:noFill/>
          <a:ln/>
        </p:spPr>
        <p:txBody>
          <a:bodyPr wrap="square" lIns="0" tIns="0" rIns="0" bIns="0" rtlCol="0" anchor="ctr"/>
          <a:lstStyle/>
          <a:p>
            <a:pPr marL="0" indent="0">
              <a:buNone/>
            </a:pPr>
            <a:r>
              <a:rPr lang="zh-CN" altLang="en-US" sz="3600" dirty="0">
                <a:solidFill>
                  <a:srgbClr val="502E2E"/>
                </a:solidFill>
                <a:latin typeface="Calibri" pitchFamily="34" charset="0"/>
                <a:ea typeface="Calibri" pitchFamily="34" charset="-122"/>
                <a:cs typeface="Calibri" pitchFamily="34" charset="-120"/>
              </a:rPr>
              <a:t>聖經</a:t>
            </a:r>
            <a:r>
              <a:rPr lang="zh-CN" altLang="en-US" sz="3600">
                <a:solidFill>
                  <a:srgbClr val="502E2E"/>
                </a:solidFill>
                <a:latin typeface="Calibri" pitchFamily="34" charset="0"/>
                <a:ea typeface="Calibri" pitchFamily="34" charset="-122"/>
                <a:cs typeface="Calibri" pitchFamily="34" charset="-120"/>
              </a:rPr>
              <a:t>裡</a:t>
            </a:r>
            <a:r>
              <a:rPr lang="zh-CN" altLang="en-US" sz="3600" dirty="0">
                <a:solidFill>
                  <a:srgbClr val="502E2E"/>
                </a:solidFill>
                <a:latin typeface="Calibri" pitchFamily="34" charset="0"/>
                <a:ea typeface="Calibri" pitchFamily="34" charset="-122"/>
                <a:cs typeface="Calibri" pitchFamily="34" charset="-120"/>
              </a:rPr>
              <a:t>的寡婦</a:t>
            </a:r>
            <a:r>
              <a:rPr lang="en-US" sz="3600" err="1">
                <a:solidFill>
                  <a:srgbClr val="502E2E"/>
                </a:solidFill>
                <a:latin typeface="Calibri" pitchFamily="34" charset="0"/>
                <a:ea typeface="Calibri" pitchFamily="34" charset="-122"/>
                <a:cs typeface="Calibri" pitchFamily="34" charset="-120"/>
              </a:rPr>
              <a:t>與鰥夫</a:t>
            </a:r>
            <a:endParaRPr lang="en-US" sz="3600" dirty="0">
              <a:solidFill>
                <a:srgbClr val="502E2E"/>
              </a:solidFill>
            </a:endParaRPr>
          </a:p>
        </p:txBody>
      </p:sp>
      <p:sp>
        <p:nvSpPr>
          <p:cNvPr id="4" name="Shape 2"/>
          <p:cNvSpPr/>
          <p:nvPr/>
        </p:nvSpPr>
        <p:spPr>
          <a:xfrm>
            <a:off x="640080" y="1796415"/>
            <a:ext cx="3657600" cy="2743200"/>
          </a:xfrm>
          <a:prstGeom prst="roundRect">
            <a:avLst>
              <a:gd name="adj" fmla="val 5000"/>
            </a:avLst>
          </a:prstGeom>
          <a:solidFill>
            <a:srgbClr val="F0DEDE"/>
          </a:solidFill>
          <a:ln/>
          <a:effectLst>
            <a:outerShdw blurRad="101600" dist="38100" dir="8100000" algn="bl" rotWithShape="0">
              <a:srgbClr val="000000">
                <a:alpha val="8000"/>
              </a:srgbClr>
            </a:outerShdw>
          </a:effectLst>
        </p:spPr>
        <p:txBody>
          <a:bodyPr/>
          <a:lstStyle/>
          <a:p>
            <a:endParaRPr lang="en-US"/>
          </a:p>
        </p:txBody>
      </p:sp>
      <p:sp>
        <p:nvSpPr>
          <p:cNvPr id="5" name="Text 3"/>
          <p:cNvSpPr/>
          <p:nvPr/>
        </p:nvSpPr>
        <p:spPr>
          <a:xfrm>
            <a:off x="640080" y="1887855"/>
            <a:ext cx="3657600" cy="1097280"/>
          </a:xfrm>
          <a:prstGeom prst="rect">
            <a:avLst/>
          </a:prstGeom>
          <a:noFill/>
          <a:ln/>
        </p:spPr>
        <p:txBody>
          <a:bodyPr wrap="square" lIns="0" tIns="0" rIns="0" bIns="0" rtlCol="0" anchor="ctr"/>
          <a:lstStyle/>
          <a:p>
            <a:pPr marL="0" indent="0" algn="ctr">
              <a:buNone/>
            </a:pPr>
            <a:r>
              <a:rPr lang="en-US" sz="7200" b="1" dirty="0">
                <a:solidFill>
                  <a:srgbClr val="3E4A42"/>
                </a:solidFill>
                <a:latin typeface="Georgia" pitchFamily="34" charset="0"/>
                <a:ea typeface="Georgia" pitchFamily="34" charset="-122"/>
                <a:cs typeface="Georgia" pitchFamily="34" charset="-120"/>
              </a:rPr>
              <a:t>81</a:t>
            </a:r>
            <a:endParaRPr lang="en-US" sz="7200" dirty="0"/>
          </a:p>
        </p:txBody>
      </p:sp>
      <p:sp>
        <p:nvSpPr>
          <p:cNvPr id="6" name="Text 4"/>
          <p:cNvSpPr/>
          <p:nvPr/>
        </p:nvSpPr>
        <p:spPr>
          <a:xfrm>
            <a:off x="640080" y="2985135"/>
            <a:ext cx="3657600" cy="1280160"/>
          </a:xfrm>
          <a:prstGeom prst="rect">
            <a:avLst/>
          </a:prstGeom>
          <a:noFill/>
          <a:ln/>
        </p:spPr>
        <p:txBody>
          <a:bodyPr wrap="square" lIns="0" tIns="0" rIns="0" bIns="0" rtlCol="0" anchor="t"/>
          <a:lstStyle/>
          <a:p>
            <a:pPr marL="0" indent="0" algn="ctr">
              <a:buNone/>
            </a:pPr>
            <a:r>
              <a:rPr lang="en-US" sz="3600" dirty="0">
                <a:solidFill>
                  <a:srgbClr val="4A4A4A"/>
                </a:solidFill>
                <a:latin typeface="Calibri" pitchFamily="34" charset="0"/>
                <a:ea typeface="Calibri" pitchFamily="34" charset="-122"/>
                <a:cs typeface="Calibri" pitchFamily="34" charset="-120"/>
              </a:rPr>
              <a:t>“Widow(s)”</a:t>
            </a:r>
            <a:endParaRPr lang="en-US" sz="3600" dirty="0"/>
          </a:p>
          <a:p>
            <a:pPr marL="0" indent="0" algn="ctr">
              <a:buNone/>
            </a:pPr>
            <a:r>
              <a:rPr lang="en-US" sz="3600" dirty="0">
                <a:solidFill>
                  <a:srgbClr val="4A4A4A"/>
                </a:solidFill>
                <a:latin typeface="Calibri" pitchFamily="34" charset="0"/>
                <a:ea typeface="Calibri" pitchFamily="34" charset="-122"/>
                <a:cs typeface="Calibri" pitchFamily="34" charset="-120"/>
              </a:rPr>
              <a:t>“</a:t>
            </a:r>
            <a:r>
              <a:rPr lang="en-US" sz="3600" err="1">
                <a:solidFill>
                  <a:srgbClr val="4A4A4A"/>
                </a:solidFill>
                <a:latin typeface="Calibri" pitchFamily="34" charset="0"/>
                <a:ea typeface="Calibri" pitchFamily="34" charset="-122"/>
                <a:cs typeface="Calibri" pitchFamily="34" charset="-120"/>
              </a:rPr>
              <a:t>寡婦</a:t>
            </a:r>
            <a:r>
              <a:rPr lang="en-US" sz="3600" dirty="0">
                <a:solidFill>
                  <a:srgbClr val="4A4A4A"/>
                </a:solidFill>
                <a:latin typeface="Calibri" pitchFamily="34" charset="0"/>
                <a:ea typeface="Calibri" pitchFamily="34" charset="-122"/>
                <a:cs typeface="Calibri" pitchFamily="34" charset="-120"/>
              </a:rPr>
              <a:t>”</a:t>
            </a:r>
            <a:endParaRPr lang="en-US" sz="3600" dirty="0"/>
          </a:p>
        </p:txBody>
      </p:sp>
      <p:sp>
        <p:nvSpPr>
          <p:cNvPr id="7" name="Shape 5"/>
          <p:cNvSpPr/>
          <p:nvPr/>
        </p:nvSpPr>
        <p:spPr>
          <a:xfrm>
            <a:off x="4846320" y="1796415"/>
            <a:ext cx="3657600" cy="2743200"/>
          </a:xfrm>
          <a:prstGeom prst="roundRect">
            <a:avLst>
              <a:gd name="adj" fmla="val 5000"/>
            </a:avLst>
          </a:prstGeom>
          <a:solidFill>
            <a:srgbClr val="FFFFFF"/>
          </a:solidFill>
          <a:ln/>
          <a:effectLst>
            <a:outerShdw blurRad="101600" dist="38100" dir="8100000" algn="bl" rotWithShape="0">
              <a:srgbClr val="000000">
                <a:alpha val="8000"/>
              </a:srgbClr>
            </a:outerShdw>
          </a:effectLst>
        </p:spPr>
        <p:txBody>
          <a:bodyPr/>
          <a:lstStyle/>
          <a:p>
            <a:endParaRPr lang="en-US"/>
          </a:p>
        </p:txBody>
      </p:sp>
      <p:sp>
        <p:nvSpPr>
          <p:cNvPr id="8" name="Text 6"/>
          <p:cNvSpPr/>
          <p:nvPr/>
        </p:nvSpPr>
        <p:spPr>
          <a:xfrm>
            <a:off x="4846320" y="1887855"/>
            <a:ext cx="3657600" cy="1097280"/>
          </a:xfrm>
          <a:prstGeom prst="rect">
            <a:avLst/>
          </a:prstGeom>
          <a:noFill/>
          <a:ln/>
        </p:spPr>
        <p:txBody>
          <a:bodyPr wrap="square" lIns="0" tIns="0" rIns="0" bIns="0" rtlCol="0" anchor="ctr"/>
          <a:lstStyle/>
          <a:p>
            <a:pPr marL="0" indent="0" algn="ctr">
              <a:buNone/>
            </a:pPr>
            <a:r>
              <a:rPr lang="en-US" sz="7200" b="1" dirty="0">
                <a:solidFill>
                  <a:srgbClr val="3E4A42"/>
                </a:solidFill>
                <a:latin typeface="Georgia" pitchFamily="34" charset="0"/>
                <a:ea typeface="Georgia" pitchFamily="34" charset="-122"/>
                <a:cs typeface="Georgia" pitchFamily="34" charset="-120"/>
              </a:rPr>
              <a:t>?</a:t>
            </a:r>
            <a:endParaRPr lang="en-US" sz="7200" dirty="0"/>
          </a:p>
        </p:txBody>
      </p:sp>
      <p:sp>
        <p:nvSpPr>
          <p:cNvPr id="9" name="Text 7"/>
          <p:cNvSpPr/>
          <p:nvPr/>
        </p:nvSpPr>
        <p:spPr>
          <a:xfrm>
            <a:off x="4846320" y="2985135"/>
            <a:ext cx="3657600" cy="1280160"/>
          </a:xfrm>
          <a:prstGeom prst="rect">
            <a:avLst/>
          </a:prstGeom>
          <a:noFill/>
          <a:ln/>
        </p:spPr>
        <p:txBody>
          <a:bodyPr wrap="square" lIns="0" tIns="0" rIns="0" bIns="0" rtlCol="0" anchor="t"/>
          <a:lstStyle/>
          <a:p>
            <a:pPr marL="0" indent="0" algn="ctr">
              <a:buNone/>
            </a:pPr>
            <a:r>
              <a:rPr lang="en-US" sz="3600" dirty="0">
                <a:solidFill>
                  <a:srgbClr val="4A4A4A"/>
                </a:solidFill>
                <a:latin typeface="Calibri" pitchFamily="34" charset="0"/>
                <a:ea typeface="Calibri" pitchFamily="34" charset="-122"/>
                <a:cs typeface="Calibri" pitchFamily="34" charset="-120"/>
              </a:rPr>
              <a:t>“Widower”</a:t>
            </a:r>
            <a:endParaRPr lang="en-US" sz="3600" dirty="0"/>
          </a:p>
          <a:p>
            <a:pPr marL="0" indent="0" algn="ctr">
              <a:buNone/>
            </a:pPr>
            <a:r>
              <a:rPr lang="en-US" sz="3600" dirty="0">
                <a:solidFill>
                  <a:srgbClr val="4A4A4A"/>
                </a:solidFill>
                <a:latin typeface="Calibri" pitchFamily="34" charset="0"/>
                <a:ea typeface="Calibri" pitchFamily="34" charset="-122"/>
                <a:cs typeface="Calibri" pitchFamily="34" charset="-120"/>
              </a:rPr>
              <a:t>“</a:t>
            </a:r>
            <a:r>
              <a:rPr lang="en-US" sz="3600" err="1">
                <a:solidFill>
                  <a:srgbClr val="4A4A4A"/>
                </a:solidFill>
                <a:latin typeface="Calibri" pitchFamily="34" charset="0"/>
                <a:ea typeface="Calibri" pitchFamily="34" charset="-122"/>
                <a:cs typeface="Calibri" pitchFamily="34" charset="-120"/>
              </a:rPr>
              <a:t>鰥夫</a:t>
            </a:r>
            <a:r>
              <a:rPr lang="en-US" sz="3600" dirty="0">
                <a:solidFill>
                  <a:srgbClr val="4A4A4A"/>
                </a:solidFill>
                <a:latin typeface="Calibri" pitchFamily="34" charset="0"/>
                <a:ea typeface="Calibri" pitchFamily="34" charset="-122"/>
                <a:cs typeface="Calibri" pitchFamily="34" charset="-120"/>
              </a:rPr>
              <a:t>”</a:t>
            </a:r>
            <a:endParaRPr lang="en-US" sz="3600"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15" descr="image.png"/>
          <p:cNvPicPr preferRelativeResize="0"/>
          <p:nvPr/>
        </p:nvPicPr>
        <p:blipFill rotWithShape="1">
          <a:blip r:embed="rId4">
            <a:alphaModFix/>
          </a:blip>
          <a:srcRect/>
          <a:stretch/>
        </p:blipFill>
        <p:spPr>
          <a:xfrm>
            <a:off x="0" y="0"/>
            <a:ext cx="9144000" cy="5143500"/>
          </a:xfrm>
          <a:prstGeom prst="rect">
            <a:avLst/>
          </a:prstGeom>
          <a:noFill/>
          <a:ln>
            <a:noFill/>
          </a:ln>
        </p:spPr>
      </p:pic>
      <p:pic>
        <p:nvPicPr>
          <p:cNvPr id="104" name="Google Shape;104;p15" descr="image.png"/>
          <p:cNvPicPr preferRelativeResize="0"/>
          <p:nvPr/>
        </p:nvPicPr>
        <p:blipFill rotWithShape="1">
          <a:blip r:embed="rId5">
            <a:alphaModFix/>
          </a:blip>
          <a:srcRect/>
          <a:stretch/>
        </p:blipFill>
        <p:spPr>
          <a:xfrm>
            <a:off x="4714875" y="1828279"/>
            <a:ext cx="4000500" cy="2714625"/>
          </a:xfrm>
          <a:prstGeom prst="rect">
            <a:avLst/>
          </a:prstGeom>
          <a:noFill/>
          <a:ln>
            <a:noFill/>
          </a:ln>
        </p:spPr>
      </p:pic>
      <p:pic>
        <p:nvPicPr>
          <p:cNvPr id="105" name="Google Shape;105;p15" descr="image.png"/>
          <p:cNvPicPr preferRelativeResize="0"/>
          <p:nvPr/>
        </p:nvPicPr>
        <p:blipFill rotWithShape="1">
          <a:blip r:embed="rId6">
            <a:alphaModFix/>
          </a:blip>
          <a:srcRect/>
          <a:stretch/>
        </p:blipFill>
        <p:spPr>
          <a:xfrm>
            <a:off x="428625" y="1819795"/>
            <a:ext cx="1928813" cy="1294358"/>
          </a:xfrm>
          <a:prstGeom prst="rect">
            <a:avLst/>
          </a:prstGeom>
          <a:noFill/>
          <a:ln>
            <a:noFill/>
          </a:ln>
        </p:spPr>
      </p:pic>
      <p:pic>
        <p:nvPicPr>
          <p:cNvPr id="106" name="Google Shape;106;p15" descr="image.png"/>
          <p:cNvPicPr preferRelativeResize="0"/>
          <p:nvPr/>
        </p:nvPicPr>
        <p:blipFill rotWithShape="1">
          <a:blip r:embed="rId6">
            <a:alphaModFix/>
          </a:blip>
          <a:srcRect/>
          <a:stretch/>
        </p:blipFill>
        <p:spPr>
          <a:xfrm>
            <a:off x="2500312" y="1819795"/>
            <a:ext cx="1928813" cy="1294358"/>
          </a:xfrm>
          <a:prstGeom prst="rect">
            <a:avLst/>
          </a:prstGeom>
          <a:noFill/>
          <a:ln>
            <a:noFill/>
          </a:ln>
        </p:spPr>
      </p:pic>
      <p:pic>
        <p:nvPicPr>
          <p:cNvPr id="107" name="Google Shape;107;p15" descr="image.png"/>
          <p:cNvPicPr preferRelativeResize="0"/>
          <p:nvPr/>
        </p:nvPicPr>
        <p:blipFill rotWithShape="1">
          <a:blip r:embed="rId7">
            <a:alphaModFix/>
          </a:blip>
          <a:srcRect/>
          <a:stretch/>
        </p:blipFill>
        <p:spPr>
          <a:xfrm>
            <a:off x="428625" y="3257029"/>
            <a:ext cx="1928813" cy="1294358"/>
          </a:xfrm>
          <a:prstGeom prst="rect">
            <a:avLst/>
          </a:prstGeom>
          <a:noFill/>
          <a:ln>
            <a:noFill/>
          </a:ln>
        </p:spPr>
      </p:pic>
      <p:pic>
        <p:nvPicPr>
          <p:cNvPr id="108" name="Google Shape;108;p15" descr="image.png"/>
          <p:cNvPicPr preferRelativeResize="0"/>
          <p:nvPr/>
        </p:nvPicPr>
        <p:blipFill rotWithShape="1">
          <a:blip r:embed="rId7">
            <a:alphaModFix/>
          </a:blip>
          <a:srcRect/>
          <a:stretch/>
        </p:blipFill>
        <p:spPr>
          <a:xfrm>
            <a:off x="2500312" y="3257029"/>
            <a:ext cx="1928813" cy="1294358"/>
          </a:xfrm>
          <a:prstGeom prst="rect">
            <a:avLst/>
          </a:prstGeom>
          <a:noFill/>
          <a:ln>
            <a:noFill/>
          </a:ln>
        </p:spPr>
      </p:pic>
      <p:pic>
        <p:nvPicPr>
          <p:cNvPr id="109" name="Google Shape;109;p15" descr="image.png"/>
          <p:cNvPicPr preferRelativeResize="0"/>
          <p:nvPr/>
        </p:nvPicPr>
        <p:blipFill rotWithShape="1">
          <a:blip r:embed="rId8">
            <a:alphaModFix/>
          </a:blip>
          <a:srcRect/>
          <a:stretch/>
        </p:blipFill>
        <p:spPr>
          <a:xfrm>
            <a:off x="4722019" y="1835422"/>
            <a:ext cx="3986213" cy="2700338"/>
          </a:xfrm>
          <a:prstGeom prst="rect">
            <a:avLst/>
          </a:prstGeom>
          <a:noFill/>
          <a:ln>
            <a:noFill/>
          </a:ln>
        </p:spPr>
      </p:pic>
      <p:sp>
        <p:nvSpPr>
          <p:cNvPr id="110" name="Google Shape;110;p15"/>
          <p:cNvSpPr txBox="1"/>
          <p:nvPr/>
        </p:nvSpPr>
        <p:spPr>
          <a:xfrm>
            <a:off x="607219" y="2198414"/>
            <a:ext cx="1650206" cy="861774"/>
          </a:xfrm>
          <a:prstGeom prst="rect">
            <a:avLst/>
          </a:prstGeom>
          <a:noFill/>
          <a:ln>
            <a:noFill/>
          </a:ln>
        </p:spPr>
        <p:txBody>
          <a:bodyPr spcFirstLastPara="1" wrap="square" lIns="0" tIns="0" rIns="0" bIns="0" anchor="t" anchorCtr="0">
            <a:spAutoFit/>
          </a:bodyPr>
          <a:lstStyle/>
          <a:p>
            <a:r>
              <a:rPr lang="en-US" sz="2800" b="1">
                <a:solidFill>
                  <a:schemeClr val="accent4">
                    <a:lumMod val="50000"/>
                  </a:schemeClr>
                </a:solidFill>
                <a:latin typeface="Georgia" pitchFamily="34" charset="0"/>
                <a:ea typeface="Georgia" pitchFamily="34" charset="-122"/>
                <a:cs typeface="Georgia" pitchFamily="34" charset="-120"/>
                <a:sym typeface="Georgia"/>
              </a:rPr>
              <a:t>Ruth </a:t>
            </a:r>
          </a:p>
          <a:p>
            <a:r>
              <a:rPr lang="en-US" sz="2800" b="1" err="1">
                <a:solidFill>
                  <a:schemeClr val="accent4">
                    <a:lumMod val="50000"/>
                  </a:schemeClr>
                </a:solidFill>
                <a:latin typeface="Georgia" pitchFamily="34" charset="0"/>
                <a:ea typeface="Georgia" pitchFamily="34" charset="-122"/>
                <a:cs typeface="Georgia" pitchFamily="34" charset="-120"/>
                <a:sym typeface="Georgia"/>
              </a:rPr>
              <a:t>路得</a:t>
            </a:r>
            <a:endParaRPr sz="2800" dirty="0">
              <a:solidFill>
                <a:schemeClr val="accent4">
                  <a:lumMod val="50000"/>
                </a:schemeClr>
              </a:solidFill>
            </a:endParaRPr>
          </a:p>
        </p:txBody>
      </p:sp>
      <p:sp>
        <p:nvSpPr>
          <p:cNvPr id="112" name="Google Shape;112;p15"/>
          <p:cNvSpPr txBox="1"/>
          <p:nvPr/>
        </p:nvSpPr>
        <p:spPr>
          <a:xfrm>
            <a:off x="2678907" y="2198414"/>
            <a:ext cx="1650206" cy="861774"/>
          </a:xfrm>
          <a:prstGeom prst="rect">
            <a:avLst/>
          </a:prstGeom>
          <a:noFill/>
          <a:ln>
            <a:noFill/>
          </a:ln>
        </p:spPr>
        <p:txBody>
          <a:bodyPr spcFirstLastPara="1" wrap="square" lIns="0" tIns="0" rIns="0" bIns="0" anchor="t" anchorCtr="0">
            <a:spAutoFit/>
          </a:bodyPr>
          <a:lstStyle/>
          <a:p>
            <a:r>
              <a:rPr lang="en-US" sz="2800" b="1" dirty="0">
                <a:solidFill>
                  <a:schemeClr val="accent4">
                    <a:lumMod val="50000"/>
                  </a:schemeClr>
                </a:solidFill>
                <a:latin typeface="Georgia" pitchFamily="34" charset="0"/>
                <a:ea typeface="Georgia" pitchFamily="34" charset="-122"/>
                <a:cs typeface="Georgia" pitchFamily="34" charset="-120"/>
                <a:sym typeface="Georgia"/>
              </a:rPr>
              <a:t>Naomi </a:t>
            </a:r>
          </a:p>
          <a:p>
            <a:r>
              <a:rPr lang="en-US" sz="2800" b="1" dirty="0" err="1">
                <a:solidFill>
                  <a:schemeClr val="accent4">
                    <a:lumMod val="50000"/>
                  </a:schemeClr>
                </a:solidFill>
                <a:latin typeface="Georgia" pitchFamily="34" charset="0"/>
                <a:ea typeface="Georgia" pitchFamily="34" charset="-122"/>
                <a:cs typeface="Georgia" pitchFamily="34" charset="-120"/>
                <a:sym typeface="Georgia"/>
              </a:rPr>
              <a:t>拿俄米</a:t>
            </a:r>
            <a:endParaRPr sz="2800" dirty="0">
              <a:solidFill>
                <a:schemeClr val="accent4">
                  <a:lumMod val="50000"/>
                </a:schemeClr>
              </a:solidFill>
            </a:endParaRPr>
          </a:p>
        </p:txBody>
      </p:sp>
      <p:sp>
        <p:nvSpPr>
          <p:cNvPr id="114" name="Google Shape;114;p15"/>
          <p:cNvSpPr txBox="1"/>
          <p:nvPr/>
        </p:nvSpPr>
        <p:spPr>
          <a:xfrm>
            <a:off x="607219" y="3635647"/>
            <a:ext cx="1650206" cy="861774"/>
          </a:xfrm>
          <a:prstGeom prst="rect">
            <a:avLst/>
          </a:prstGeom>
          <a:noFill/>
          <a:ln>
            <a:noFill/>
          </a:ln>
        </p:spPr>
        <p:txBody>
          <a:bodyPr spcFirstLastPara="1" wrap="square" lIns="0" tIns="0" rIns="0" bIns="0" anchor="t" anchorCtr="0">
            <a:spAutoFit/>
          </a:bodyPr>
          <a:lstStyle/>
          <a:p>
            <a:r>
              <a:rPr lang="en-US" sz="2800" b="1">
                <a:solidFill>
                  <a:schemeClr val="accent4">
                    <a:lumMod val="50000"/>
                  </a:schemeClr>
                </a:solidFill>
                <a:latin typeface="Georgia" pitchFamily="34" charset="0"/>
                <a:ea typeface="Georgia" pitchFamily="34" charset="-122"/>
                <a:cs typeface="Georgia" pitchFamily="34" charset="-120"/>
                <a:sym typeface="Georgia"/>
              </a:rPr>
              <a:t>Orpah </a:t>
            </a:r>
          </a:p>
          <a:p>
            <a:r>
              <a:rPr lang="en-US" sz="2800" b="1" err="1">
                <a:solidFill>
                  <a:schemeClr val="accent4">
                    <a:lumMod val="50000"/>
                  </a:schemeClr>
                </a:solidFill>
                <a:latin typeface="Georgia" pitchFamily="34" charset="0"/>
                <a:ea typeface="Georgia" pitchFamily="34" charset="-122"/>
                <a:cs typeface="Georgia" pitchFamily="34" charset="-120"/>
                <a:sym typeface="Georgia"/>
              </a:rPr>
              <a:t>俄珥巴</a:t>
            </a:r>
            <a:endParaRPr sz="2800" dirty="0">
              <a:solidFill>
                <a:schemeClr val="accent4">
                  <a:lumMod val="50000"/>
                </a:schemeClr>
              </a:solidFill>
            </a:endParaRPr>
          </a:p>
        </p:txBody>
      </p:sp>
      <p:sp>
        <p:nvSpPr>
          <p:cNvPr id="116" name="Google Shape;116;p15"/>
          <p:cNvSpPr txBox="1"/>
          <p:nvPr/>
        </p:nvSpPr>
        <p:spPr>
          <a:xfrm>
            <a:off x="2678907" y="3635647"/>
            <a:ext cx="1650206" cy="861774"/>
          </a:xfrm>
          <a:prstGeom prst="rect">
            <a:avLst/>
          </a:prstGeom>
          <a:noFill/>
          <a:ln>
            <a:noFill/>
          </a:ln>
        </p:spPr>
        <p:txBody>
          <a:bodyPr spcFirstLastPara="1" wrap="square" lIns="0" tIns="0" rIns="0" bIns="0" anchor="t" anchorCtr="0">
            <a:spAutoFit/>
          </a:bodyPr>
          <a:lstStyle/>
          <a:p>
            <a:r>
              <a:rPr lang="en-US" sz="2800" b="1">
                <a:solidFill>
                  <a:schemeClr val="accent4">
                    <a:lumMod val="50000"/>
                  </a:schemeClr>
                </a:solidFill>
                <a:latin typeface="Georgia" pitchFamily="34" charset="0"/>
                <a:ea typeface="Georgia" pitchFamily="34" charset="-122"/>
                <a:cs typeface="Georgia" pitchFamily="34" charset="-120"/>
                <a:sym typeface="Georgia"/>
              </a:rPr>
              <a:t>Anna </a:t>
            </a:r>
          </a:p>
          <a:p>
            <a:r>
              <a:rPr lang="en-US" sz="2800" b="1" err="1">
                <a:solidFill>
                  <a:schemeClr val="accent4">
                    <a:lumMod val="50000"/>
                  </a:schemeClr>
                </a:solidFill>
                <a:latin typeface="Georgia" pitchFamily="34" charset="0"/>
                <a:ea typeface="Georgia" pitchFamily="34" charset="-122"/>
                <a:cs typeface="Georgia" pitchFamily="34" charset="-120"/>
                <a:sym typeface="Georgia"/>
              </a:rPr>
              <a:t>亞拿</a:t>
            </a:r>
            <a:endParaRPr sz="2800" dirty="0">
              <a:solidFill>
                <a:schemeClr val="accent4">
                  <a:lumMod val="50000"/>
                </a:schemeClr>
              </a:solidFill>
            </a:endParaRPr>
          </a:p>
        </p:txBody>
      </p:sp>
      <p:sp>
        <p:nvSpPr>
          <p:cNvPr id="118" name="Google Shape;118;p15"/>
          <p:cNvSpPr txBox="1"/>
          <p:nvPr/>
        </p:nvSpPr>
        <p:spPr>
          <a:xfrm>
            <a:off x="539353" y="387948"/>
            <a:ext cx="8551069" cy="1107996"/>
          </a:xfrm>
          <a:prstGeom prst="rect">
            <a:avLst/>
          </a:prstGeom>
          <a:noFill/>
          <a:ln>
            <a:noFill/>
          </a:ln>
        </p:spPr>
        <p:txBody>
          <a:bodyPr spcFirstLastPara="1" wrap="square" lIns="0" tIns="0" rIns="0" bIns="0" anchor="t" anchorCtr="0">
            <a:spAutoFit/>
          </a:bodyPr>
          <a:lstStyle/>
          <a:p>
            <a:r>
              <a:rPr lang="en-US" sz="3600" b="1">
                <a:solidFill>
                  <a:srgbClr val="3E4A42"/>
                </a:solidFill>
                <a:latin typeface="Georgia" pitchFamily="34" charset="0"/>
                <a:ea typeface="Georgia" pitchFamily="34" charset="-122"/>
                <a:cs typeface="Georgia" pitchFamily="34" charset="-120"/>
                <a:sym typeface="Georgia"/>
              </a:rPr>
              <a:t>Named Widows in Scripture </a:t>
            </a:r>
          </a:p>
          <a:p>
            <a:r>
              <a:rPr lang="en-US" sz="3600" b="1" err="1">
                <a:solidFill>
                  <a:srgbClr val="3E4A42"/>
                </a:solidFill>
                <a:latin typeface="Georgia" pitchFamily="34" charset="0"/>
                <a:ea typeface="Georgia" pitchFamily="34" charset="-122"/>
                <a:cs typeface="Georgia" pitchFamily="34" charset="-120"/>
                <a:sym typeface="Georgia"/>
              </a:rPr>
              <a:t>聖經中</a:t>
            </a:r>
            <a:r>
              <a:rPr lang="zh-CN" altLang="en-US" sz="3600" b="1">
                <a:solidFill>
                  <a:srgbClr val="3E4A42"/>
                </a:solidFill>
                <a:latin typeface="Georgia" pitchFamily="34" charset="0"/>
                <a:ea typeface="Georgia" pitchFamily="34" charset="-122"/>
                <a:cs typeface="Georgia" pitchFamily="34" charset="-120"/>
                <a:sym typeface="Georgia"/>
              </a:rPr>
              <a:t>提名</a:t>
            </a:r>
            <a:r>
              <a:rPr lang="en-US" sz="3600" b="1" err="1">
                <a:solidFill>
                  <a:srgbClr val="3E4A42"/>
                </a:solidFill>
                <a:latin typeface="Georgia" pitchFamily="34" charset="0"/>
                <a:ea typeface="Georgia" pitchFamily="34" charset="-122"/>
                <a:cs typeface="Georgia" pitchFamily="34" charset="-120"/>
                <a:sym typeface="Georgia"/>
              </a:rPr>
              <a:t>的寡婦</a:t>
            </a:r>
            <a:endParaRPr sz="3600" dirty="0"/>
          </a:p>
        </p:txBody>
      </p:sp>
      <p:sp>
        <p:nvSpPr>
          <p:cNvPr id="119" name="Google Shape;119;p15"/>
          <p:cNvSpPr/>
          <p:nvPr/>
        </p:nvSpPr>
        <p:spPr>
          <a:xfrm>
            <a:off x="428625" y="665707"/>
            <a:ext cx="57150" cy="414338"/>
          </a:xfrm>
          <a:prstGeom prst="rect">
            <a:avLst/>
          </a:prstGeom>
          <a:solidFill>
            <a:srgbClr val="D4AF37"/>
          </a:solidFill>
          <a:ln>
            <a:noFill/>
          </a:ln>
        </p:spPr>
        <p:txBody>
          <a:bodyPr spcFirstLastPara="1" wrap="square" lIns="68569" tIns="34275" rIns="68569" bIns="34275" anchor="ctr" anchorCtr="0">
            <a:noAutofit/>
          </a:bodyPr>
          <a:lstStyle/>
          <a:p>
            <a:pPr algn="ctr"/>
            <a:endParaRPr sz="135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914400" y="-914400"/>
            <a:ext cx="2743200" cy="2743200"/>
          </a:xfrm>
          <a:prstGeom prst="ellipse">
            <a:avLst/>
          </a:prstGeom>
          <a:solidFill>
            <a:srgbClr val="D4E4D7">
              <a:alpha val="40000"/>
            </a:srgbClr>
          </a:solidFill>
          <a:ln/>
        </p:spPr>
        <p:txBody>
          <a:bodyPr/>
          <a:lstStyle/>
          <a:p>
            <a:endParaRPr lang="en-US"/>
          </a:p>
        </p:txBody>
      </p:sp>
      <p:sp>
        <p:nvSpPr>
          <p:cNvPr id="3" name="Text 1"/>
          <p:cNvSpPr/>
          <p:nvPr/>
        </p:nvSpPr>
        <p:spPr>
          <a:xfrm>
            <a:off x="548640" y="514350"/>
            <a:ext cx="8046720" cy="822960"/>
          </a:xfrm>
          <a:prstGeom prst="rect">
            <a:avLst/>
          </a:prstGeom>
          <a:noFill/>
          <a:ln/>
        </p:spPr>
        <p:txBody>
          <a:bodyPr wrap="square" lIns="0" tIns="0" rIns="0" bIns="0" rtlCol="0" anchor="ctr"/>
          <a:lstStyle/>
          <a:p>
            <a:pPr marL="0" indent="0">
              <a:buNone/>
            </a:pPr>
            <a:r>
              <a:rPr lang="en-US" altLang="zh-CN" sz="3600" dirty="0">
                <a:solidFill>
                  <a:srgbClr val="502E2E"/>
                </a:solidFill>
                <a:latin typeface="Georgia" pitchFamily="34" charset="0"/>
                <a:ea typeface="Georgia" pitchFamily="34" charset="-122"/>
                <a:cs typeface="Georgia" pitchFamily="34" charset="-120"/>
              </a:rPr>
              <a:t>Bible Accounts of Jesus and</a:t>
            </a:r>
            <a:r>
              <a:rPr lang="en-US" sz="3600" dirty="0">
                <a:solidFill>
                  <a:srgbClr val="502E2E"/>
                </a:solidFill>
                <a:latin typeface="Georgia" pitchFamily="34" charset="0"/>
                <a:ea typeface="Georgia" pitchFamily="34" charset="-122"/>
                <a:cs typeface="Georgia" pitchFamily="34" charset="-120"/>
              </a:rPr>
              <a:t> Widows</a:t>
            </a:r>
          </a:p>
          <a:p>
            <a:r>
              <a:rPr lang="zh-TW" altLang="en-US" sz="3600" b="1" dirty="0">
                <a:solidFill>
                  <a:srgbClr val="3E4A42"/>
                </a:solidFill>
                <a:latin typeface="Georgia" pitchFamily="34" charset="0"/>
                <a:ea typeface="Georgia" pitchFamily="34" charset="-122"/>
                <a:cs typeface="Georgia" pitchFamily="34" charset="-120"/>
              </a:rPr>
              <a:t>聖經中有關耶穌與寡婦的記載</a:t>
            </a:r>
            <a:endParaRPr lang="en-US" altLang="zh-TW" sz="3600" b="1" dirty="0">
              <a:solidFill>
                <a:srgbClr val="3E4A42"/>
              </a:solidFill>
              <a:latin typeface="Georgia" pitchFamily="34" charset="0"/>
              <a:ea typeface="Georgia" pitchFamily="34" charset="-122"/>
              <a:cs typeface="Georgia" pitchFamily="34" charset="-120"/>
            </a:endParaRPr>
          </a:p>
          <a:p>
            <a:pPr marL="0" indent="0">
              <a:buNone/>
            </a:pPr>
            <a:endParaRPr lang="en-US" sz="3600" dirty="0">
              <a:solidFill>
                <a:srgbClr val="502E2E"/>
              </a:solidFill>
            </a:endParaRPr>
          </a:p>
        </p:txBody>
      </p:sp>
      <p:sp>
        <p:nvSpPr>
          <p:cNvPr id="4" name="Shape 2"/>
          <p:cNvSpPr/>
          <p:nvPr/>
        </p:nvSpPr>
        <p:spPr>
          <a:xfrm>
            <a:off x="548640" y="1457325"/>
            <a:ext cx="3840480" cy="960120"/>
          </a:xfrm>
          <a:prstGeom prst="rect">
            <a:avLst/>
          </a:prstGeom>
          <a:solidFill>
            <a:srgbClr val="FFFFFF"/>
          </a:solidFill>
          <a:ln/>
          <a:effectLst>
            <a:outerShdw blurRad="101600" dist="38100" dir="8100000" algn="bl" rotWithShape="0">
              <a:srgbClr val="000000">
                <a:alpha val="8000"/>
              </a:srgbClr>
            </a:outerShdw>
          </a:effectLst>
        </p:spPr>
        <p:txBody>
          <a:bodyPr/>
          <a:lstStyle/>
          <a:p>
            <a:endParaRPr lang="en-US"/>
          </a:p>
        </p:txBody>
      </p:sp>
      <p:sp>
        <p:nvSpPr>
          <p:cNvPr id="5" name="Text 3"/>
          <p:cNvSpPr/>
          <p:nvPr/>
        </p:nvSpPr>
        <p:spPr>
          <a:xfrm>
            <a:off x="777240" y="1548765"/>
            <a:ext cx="3383280" cy="777240"/>
          </a:xfrm>
          <a:prstGeom prst="rect">
            <a:avLst/>
          </a:prstGeom>
          <a:noFill/>
          <a:ln/>
        </p:spPr>
        <p:txBody>
          <a:bodyPr wrap="square" rtlCol="0" anchor="ctr"/>
          <a:lstStyle/>
          <a:p>
            <a:pPr marL="0" indent="0">
              <a:buNone/>
            </a:pPr>
            <a:r>
              <a:rPr lang="en-US" sz="2000" b="1" dirty="0">
                <a:solidFill>
                  <a:srgbClr val="5C3C43"/>
                </a:solidFill>
                <a:latin typeface="Calibri" pitchFamily="34" charset="0"/>
                <a:ea typeface="Calibri" pitchFamily="34" charset="-122"/>
                <a:cs typeface="Calibri" pitchFamily="34" charset="-120"/>
              </a:rPr>
              <a:t>路 7:11–16</a:t>
            </a:r>
            <a:endParaRPr lang="en-US" sz="2000" dirty="0"/>
          </a:p>
          <a:p>
            <a:pPr marL="0" indent="0">
              <a:buNone/>
            </a:pPr>
            <a:r>
              <a:rPr lang="en-US" sz="2600" dirty="0" err="1">
                <a:solidFill>
                  <a:srgbClr val="3E4A42"/>
                </a:solidFill>
                <a:latin typeface="Calibri" pitchFamily="34" charset="0"/>
                <a:ea typeface="Calibri" pitchFamily="34" charset="-122"/>
                <a:cs typeface="Calibri" pitchFamily="34" charset="-120"/>
              </a:rPr>
              <a:t>使寡婦的兒子復活</a:t>
            </a:r>
            <a:endParaRPr lang="en-US" sz="2600" dirty="0"/>
          </a:p>
        </p:txBody>
      </p:sp>
      <p:sp>
        <p:nvSpPr>
          <p:cNvPr id="6" name="Shape 4"/>
          <p:cNvSpPr/>
          <p:nvPr/>
        </p:nvSpPr>
        <p:spPr>
          <a:xfrm>
            <a:off x="4754880" y="1457325"/>
            <a:ext cx="3840480" cy="960120"/>
          </a:xfrm>
          <a:prstGeom prst="rect">
            <a:avLst/>
          </a:prstGeom>
          <a:solidFill>
            <a:srgbClr val="FFFFFF"/>
          </a:solidFill>
          <a:ln/>
          <a:effectLst>
            <a:outerShdw blurRad="101600" dist="38100" dir="8100000" algn="bl" rotWithShape="0">
              <a:srgbClr val="000000">
                <a:alpha val="8000"/>
              </a:srgbClr>
            </a:outerShdw>
          </a:effectLst>
        </p:spPr>
        <p:txBody>
          <a:bodyPr/>
          <a:lstStyle/>
          <a:p>
            <a:endParaRPr lang="en-US" sz="3600"/>
          </a:p>
        </p:txBody>
      </p:sp>
      <p:sp>
        <p:nvSpPr>
          <p:cNvPr id="7" name="Text 5"/>
          <p:cNvSpPr/>
          <p:nvPr/>
        </p:nvSpPr>
        <p:spPr>
          <a:xfrm>
            <a:off x="4983480" y="1548765"/>
            <a:ext cx="3383280" cy="777240"/>
          </a:xfrm>
          <a:prstGeom prst="rect">
            <a:avLst/>
          </a:prstGeom>
          <a:noFill/>
          <a:ln/>
        </p:spPr>
        <p:txBody>
          <a:bodyPr wrap="square" rtlCol="0" anchor="ctr"/>
          <a:lstStyle/>
          <a:p>
            <a:pPr marL="0" indent="0">
              <a:buNone/>
            </a:pPr>
            <a:r>
              <a:rPr lang="en-US" b="1" dirty="0">
                <a:solidFill>
                  <a:srgbClr val="5C3C43"/>
                </a:solidFill>
                <a:latin typeface="Calibri" pitchFamily="34" charset="0"/>
                <a:ea typeface="Calibri" pitchFamily="34" charset="-122"/>
                <a:cs typeface="Calibri" pitchFamily="34" charset="-120"/>
              </a:rPr>
              <a:t>Luke 7:11–16</a:t>
            </a:r>
            <a:endParaRPr lang="en-US" dirty="0"/>
          </a:p>
          <a:p>
            <a:pPr marL="0" indent="0">
              <a:buNone/>
            </a:pPr>
            <a:r>
              <a:rPr lang="en-US" sz="2600" dirty="0">
                <a:solidFill>
                  <a:srgbClr val="3E4A42"/>
                </a:solidFill>
                <a:latin typeface="Calibri" pitchFamily="34" charset="0"/>
                <a:ea typeface="Calibri" pitchFamily="34" charset="-122"/>
                <a:cs typeface="Calibri" pitchFamily="34" charset="-120"/>
              </a:rPr>
              <a:t>Raised a widow’s son from the dead</a:t>
            </a:r>
            <a:endParaRPr lang="en-US" sz="2600" dirty="0"/>
          </a:p>
        </p:txBody>
      </p:sp>
      <p:sp>
        <p:nvSpPr>
          <p:cNvPr id="8" name="Shape 6"/>
          <p:cNvSpPr/>
          <p:nvPr/>
        </p:nvSpPr>
        <p:spPr>
          <a:xfrm>
            <a:off x="548640" y="2600325"/>
            <a:ext cx="3840480" cy="960120"/>
          </a:xfrm>
          <a:prstGeom prst="rect">
            <a:avLst/>
          </a:prstGeom>
          <a:solidFill>
            <a:srgbClr val="FFFFFF"/>
          </a:solidFill>
          <a:ln/>
          <a:effectLst>
            <a:outerShdw blurRad="101600" dist="38100" dir="8100000" algn="bl" rotWithShape="0">
              <a:srgbClr val="000000">
                <a:alpha val="8000"/>
              </a:srgbClr>
            </a:outerShdw>
          </a:effectLst>
        </p:spPr>
        <p:txBody>
          <a:bodyPr/>
          <a:lstStyle/>
          <a:p>
            <a:endParaRPr lang="en-US"/>
          </a:p>
        </p:txBody>
      </p:sp>
      <p:sp>
        <p:nvSpPr>
          <p:cNvPr id="9" name="Text 7"/>
          <p:cNvSpPr/>
          <p:nvPr/>
        </p:nvSpPr>
        <p:spPr>
          <a:xfrm>
            <a:off x="777240" y="2657475"/>
            <a:ext cx="3383280" cy="777240"/>
          </a:xfrm>
          <a:prstGeom prst="rect">
            <a:avLst/>
          </a:prstGeom>
          <a:noFill/>
          <a:ln/>
        </p:spPr>
        <p:txBody>
          <a:bodyPr wrap="square" rtlCol="0" anchor="ctr"/>
          <a:lstStyle/>
          <a:p>
            <a:pPr marL="0" indent="0">
              <a:buNone/>
            </a:pPr>
            <a:r>
              <a:rPr lang="en-US" sz="2000" b="1" dirty="0">
                <a:solidFill>
                  <a:srgbClr val="5C3C43"/>
                </a:solidFill>
                <a:latin typeface="Calibri" pitchFamily="34" charset="0"/>
                <a:ea typeface="Calibri" pitchFamily="34" charset="-122"/>
                <a:cs typeface="Calibri" pitchFamily="34" charset="-120"/>
              </a:rPr>
              <a:t>路 18:1–8</a:t>
            </a:r>
            <a:endParaRPr lang="en-US" sz="2000" dirty="0"/>
          </a:p>
          <a:p>
            <a:r>
              <a:rPr lang="en-US" sz="2600" dirty="0" err="1">
                <a:solidFill>
                  <a:srgbClr val="3E4A42"/>
                </a:solidFill>
                <a:latin typeface="Calibri" pitchFamily="34" charset="0"/>
                <a:ea typeface="Calibri" pitchFamily="34" charset="-122"/>
                <a:cs typeface="Calibri" pitchFamily="34" charset="-120"/>
              </a:rPr>
              <a:t>恆切禱告的寡婦</a:t>
            </a:r>
            <a:endParaRPr lang="en-US" sz="2600" dirty="0"/>
          </a:p>
        </p:txBody>
      </p:sp>
      <p:sp>
        <p:nvSpPr>
          <p:cNvPr id="10" name="Shape 8"/>
          <p:cNvSpPr/>
          <p:nvPr/>
        </p:nvSpPr>
        <p:spPr>
          <a:xfrm>
            <a:off x="4754880" y="2600325"/>
            <a:ext cx="3840480" cy="960120"/>
          </a:xfrm>
          <a:prstGeom prst="rect">
            <a:avLst/>
          </a:prstGeom>
          <a:solidFill>
            <a:srgbClr val="FFFFFF"/>
          </a:solidFill>
          <a:ln/>
          <a:effectLst>
            <a:outerShdw blurRad="101600" dist="38100" dir="8100000" algn="bl" rotWithShape="0">
              <a:srgbClr val="000000">
                <a:alpha val="8000"/>
              </a:srgbClr>
            </a:outerShdw>
          </a:effectLst>
        </p:spPr>
        <p:txBody>
          <a:bodyPr/>
          <a:lstStyle/>
          <a:p>
            <a:endParaRPr lang="en-US"/>
          </a:p>
        </p:txBody>
      </p:sp>
      <p:sp>
        <p:nvSpPr>
          <p:cNvPr id="11" name="Text 9"/>
          <p:cNvSpPr/>
          <p:nvPr/>
        </p:nvSpPr>
        <p:spPr>
          <a:xfrm>
            <a:off x="4983480" y="2691765"/>
            <a:ext cx="3383280" cy="777240"/>
          </a:xfrm>
          <a:prstGeom prst="rect">
            <a:avLst/>
          </a:prstGeom>
          <a:noFill/>
          <a:ln/>
        </p:spPr>
        <p:txBody>
          <a:bodyPr wrap="square" rtlCol="0" anchor="ctr"/>
          <a:lstStyle/>
          <a:p>
            <a:pPr marL="0" indent="0">
              <a:buNone/>
            </a:pPr>
            <a:r>
              <a:rPr lang="en-US" sz="2000" b="1" dirty="0">
                <a:solidFill>
                  <a:srgbClr val="5C3C43"/>
                </a:solidFill>
                <a:latin typeface="Calibri" pitchFamily="34" charset="0"/>
                <a:ea typeface="Calibri" pitchFamily="34" charset="-122"/>
                <a:cs typeface="Calibri" pitchFamily="34" charset="-120"/>
              </a:rPr>
              <a:t>Luke 18:1–8</a:t>
            </a:r>
            <a:endParaRPr lang="en-US" sz="2000" dirty="0"/>
          </a:p>
          <a:p>
            <a:pPr marL="0" indent="0">
              <a:buNone/>
            </a:pPr>
            <a:r>
              <a:rPr lang="en-US" sz="2600" dirty="0">
                <a:solidFill>
                  <a:srgbClr val="3E4A42"/>
                </a:solidFill>
                <a:latin typeface="Calibri" pitchFamily="34" charset="0"/>
                <a:ea typeface="Calibri" pitchFamily="34" charset="-122"/>
                <a:cs typeface="Calibri" pitchFamily="34" charset="-120"/>
              </a:rPr>
              <a:t>Persistent widow</a:t>
            </a:r>
            <a:endParaRPr lang="en-US" sz="2600" dirty="0"/>
          </a:p>
        </p:txBody>
      </p:sp>
      <p:sp>
        <p:nvSpPr>
          <p:cNvPr id="12" name="Shape 10"/>
          <p:cNvSpPr/>
          <p:nvPr/>
        </p:nvSpPr>
        <p:spPr>
          <a:xfrm>
            <a:off x="548640" y="3743325"/>
            <a:ext cx="3840480" cy="960120"/>
          </a:xfrm>
          <a:prstGeom prst="rect">
            <a:avLst/>
          </a:prstGeom>
          <a:solidFill>
            <a:srgbClr val="FFFFFF"/>
          </a:solidFill>
          <a:ln/>
          <a:effectLst>
            <a:outerShdw blurRad="101600" dist="38100" dir="8100000" algn="bl" rotWithShape="0">
              <a:srgbClr val="000000">
                <a:alpha val="8000"/>
              </a:srgbClr>
            </a:outerShdw>
          </a:effectLst>
        </p:spPr>
        <p:txBody>
          <a:bodyPr/>
          <a:lstStyle/>
          <a:p>
            <a:endParaRPr lang="en-US"/>
          </a:p>
        </p:txBody>
      </p:sp>
      <p:sp>
        <p:nvSpPr>
          <p:cNvPr id="13" name="Text 11"/>
          <p:cNvSpPr/>
          <p:nvPr/>
        </p:nvSpPr>
        <p:spPr>
          <a:xfrm>
            <a:off x="777240" y="3834765"/>
            <a:ext cx="3383280" cy="777240"/>
          </a:xfrm>
          <a:prstGeom prst="rect">
            <a:avLst/>
          </a:prstGeom>
          <a:noFill/>
          <a:ln/>
        </p:spPr>
        <p:txBody>
          <a:bodyPr wrap="square" rtlCol="0" anchor="ctr"/>
          <a:lstStyle/>
          <a:p>
            <a:pPr marL="0" indent="0">
              <a:buNone/>
            </a:pPr>
            <a:r>
              <a:rPr lang="en-US" sz="2000" b="1" dirty="0">
                <a:solidFill>
                  <a:srgbClr val="5C3C43"/>
                </a:solidFill>
                <a:latin typeface="Calibri" pitchFamily="34" charset="0"/>
                <a:ea typeface="Calibri" pitchFamily="34" charset="-122"/>
                <a:cs typeface="Calibri" pitchFamily="34" charset="-120"/>
              </a:rPr>
              <a:t>路 21:1–4</a:t>
            </a:r>
            <a:endParaRPr lang="en-US" sz="2000" dirty="0"/>
          </a:p>
          <a:p>
            <a:r>
              <a:rPr lang="en-US" sz="2600" dirty="0" err="1">
                <a:solidFill>
                  <a:srgbClr val="3E4A42"/>
                </a:solidFill>
                <a:latin typeface="Calibri" pitchFamily="34" charset="0"/>
                <a:ea typeface="Calibri" pitchFamily="34" charset="-122"/>
                <a:cs typeface="Calibri" pitchFamily="34" charset="-120"/>
              </a:rPr>
              <a:t>全然擺上的寡婦</a:t>
            </a:r>
            <a:endParaRPr lang="en-US" sz="2600" dirty="0"/>
          </a:p>
        </p:txBody>
      </p:sp>
      <p:sp>
        <p:nvSpPr>
          <p:cNvPr id="14" name="Shape 12"/>
          <p:cNvSpPr/>
          <p:nvPr/>
        </p:nvSpPr>
        <p:spPr>
          <a:xfrm>
            <a:off x="4754880" y="3743325"/>
            <a:ext cx="3840480" cy="960120"/>
          </a:xfrm>
          <a:prstGeom prst="rect">
            <a:avLst/>
          </a:prstGeom>
          <a:solidFill>
            <a:srgbClr val="FFFFFF"/>
          </a:solidFill>
          <a:ln/>
          <a:effectLst>
            <a:outerShdw blurRad="101600" dist="38100" dir="8100000" algn="bl" rotWithShape="0">
              <a:srgbClr val="000000">
                <a:alpha val="8000"/>
              </a:srgbClr>
            </a:outerShdw>
          </a:effectLst>
        </p:spPr>
        <p:txBody>
          <a:bodyPr/>
          <a:lstStyle/>
          <a:p>
            <a:endParaRPr lang="en-US"/>
          </a:p>
        </p:txBody>
      </p:sp>
      <p:sp>
        <p:nvSpPr>
          <p:cNvPr id="15" name="Text 13"/>
          <p:cNvSpPr/>
          <p:nvPr/>
        </p:nvSpPr>
        <p:spPr>
          <a:xfrm>
            <a:off x="4983480" y="3834765"/>
            <a:ext cx="3383280" cy="777240"/>
          </a:xfrm>
          <a:prstGeom prst="rect">
            <a:avLst/>
          </a:prstGeom>
          <a:noFill/>
          <a:ln/>
        </p:spPr>
        <p:txBody>
          <a:bodyPr wrap="square" rtlCol="0" anchor="ctr"/>
          <a:lstStyle/>
          <a:p>
            <a:pPr marL="0" indent="0">
              <a:buNone/>
            </a:pPr>
            <a:r>
              <a:rPr lang="en-US" sz="2000" b="1" dirty="0">
                <a:solidFill>
                  <a:srgbClr val="5C3C43"/>
                </a:solidFill>
                <a:latin typeface="Calibri" pitchFamily="34" charset="0"/>
                <a:ea typeface="Calibri" pitchFamily="34" charset="-122"/>
                <a:cs typeface="Calibri" pitchFamily="34" charset="-120"/>
              </a:rPr>
              <a:t>Luke 21:1–4</a:t>
            </a:r>
            <a:endParaRPr lang="en-US" sz="2000" dirty="0"/>
          </a:p>
          <a:p>
            <a:pPr marL="0" indent="0">
              <a:buNone/>
            </a:pPr>
            <a:r>
              <a:rPr lang="en-US" sz="2600" dirty="0">
                <a:solidFill>
                  <a:srgbClr val="3E4A42"/>
                </a:solidFill>
                <a:latin typeface="Calibri" pitchFamily="34" charset="0"/>
                <a:ea typeface="Calibri" pitchFamily="34" charset="-122"/>
                <a:cs typeface="Calibri" pitchFamily="34" charset="-120"/>
              </a:rPr>
              <a:t>Widow’s two coins</a:t>
            </a:r>
            <a:endParaRPr lang="en-US" sz="2600" dirty="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17" descr="image.png"/>
          <p:cNvPicPr preferRelativeResize="0"/>
          <p:nvPr/>
        </p:nvPicPr>
        <p:blipFill rotWithShape="1">
          <a:blip r:embed="rId4">
            <a:alphaModFix/>
          </a:blip>
          <a:srcRect/>
          <a:stretch/>
        </p:blipFill>
        <p:spPr>
          <a:xfrm>
            <a:off x="0" y="0"/>
            <a:ext cx="9144000" cy="5143500"/>
          </a:xfrm>
          <a:prstGeom prst="rect">
            <a:avLst/>
          </a:prstGeom>
          <a:noFill/>
          <a:ln>
            <a:noFill/>
          </a:ln>
        </p:spPr>
      </p:pic>
      <p:sp>
        <p:nvSpPr>
          <p:cNvPr id="147" name="Google Shape;147;p17"/>
          <p:cNvSpPr txBox="1"/>
          <p:nvPr/>
        </p:nvSpPr>
        <p:spPr>
          <a:xfrm>
            <a:off x="571500" y="959495"/>
            <a:ext cx="3750469" cy="2215991"/>
          </a:xfrm>
          <a:prstGeom prst="rect">
            <a:avLst/>
          </a:prstGeom>
          <a:noFill/>
          <a:ln>
            <a:noFill/>
          </a:ln>
        </p:spPr>
        <p:txBody>
          <a:bodyPr spcFirstLastPara="1" wrap="square" lIns="0" tIns="0" rIns="0" bIns="0" anchor="t" anchorCtr="0">
            <a:spAutoFit/>
          </a:bodyPr>
          <a:lstStyle/>
          <a:p>
            <a:r>
              <a:rPr lang="en-US" sz="3600" b="1">
                <a:solidFill>
                  <a:srgbClr val="3E4A42"/>
                </a:solidFill>
                <a:latin typeface="Georgia" pitchFamily="34" charset="0"/>
                <a:ea typeface="Georgia" pitchFamily="34" charset="-122"/>
                <a:cs typeface="Georgia" pitchFamily="34" charset="-120"/>
                <a:sym typeface="Georgia"/>
              </a:rPr>
              <a:t>Is Mary a Widow?</a:t>
            </a:r>
          </a:p>
          <a:p>
            <a:endParaRPr lang="en-US" sz="3600" b="1">
              <a:solidFill>
                <a:srgbClr val="3E4A42"/>
              </a:solidFill>
              <a:latin typeface="Arimo"/>
              <a:ea typeface="Arimo"/>
              <a:cs typeface="Arimo"/>
              <a:sym typeface="Arimo"/>
            </a:endParaRPr>
          </a:p>
          <a:p>
            <a:r>
              <a:rPr lang="en-US" sz="3600" b="1" err="1">
                <a:solidFill>
                  <a:srgbClr val="3E4A42"/>
                </a:solidFill>
                <a:latin typeface="Georgia" pitchFamily="34" charset="0"/>
                <a:ea typeface="Georgia" pitchFamily="34" charset="-122"/>
                <a:cs typeface="Georgia" pitchFamily="34" charset="-120"/>
                <a:sym typeface="Georgia"/>
              </a:rPr>
              <a:t>馬利亞是寡婦</a:t>
            </a:r>
            <a:r>
              <a:rPr lang="zh-CN" altLang="en-US" sz="3600" b="1">
                <a:solidFill>
                  <a:srgbClr val="3E4A42"/>
                </a:solidFill>
                <a:latin typeface="Georgia" pitchFamily="34" charset="0"/>
                <a:ea typeface="Georgia" pitchFamily="34" charset="-122"/>
                <a:cs typeface="Georgia" pitchFamily="34" charset="-120"/>
                <a:sym typeface="Georgia"/>
              </a:rPr>
              <a:t>嗎？</a:t>
            </a:r>
            <a:endParaRPr sz="3600" dirty="0"/>
          </a:p>
        </p:txBody>
      </p:sp>
      <p:sp>
        <p:nvSpPr>
          <p:cNvPr id="148" name="Google Shape;148;p17"/>
          <p:cNvSpPr/>
          <p:nvPr/>
        </p:nvSpPr>
        <p:spPr>
          <a:xfrm>
            <a:off x="428625" y="959495"/>
            <a:ext cx="57150" cy="828675"/>
          </a:xfrm>
          <a:prstGeom prst="rect">
            <a:avLst/>
          </a:prstGeom>
          <a:solidFill>
            <a:srgbClr val="D4AF37"/>
          </a:solidFill>
          <a:ln>
            <a:noFill/>
          </a:ln>
        </p:spPr>
        <p:txBody>
          <a:bodyPr spcFirstLastPara="1" wrap="square" lIns="68569" tIns="34275" rIns="68569" bIns="34275" anchor="ctr" anchorCtr="0">
            <a:noAutofit/>
          </a:bodyPr>
          <a:lstStyle/>
          <a:p>
            <a:pPr algn="ctr"/>
            <a:endParaRPr sz="1350">
              <a:solidFill>
                <a:schemeClr val="dk1"/>
              </a:solidFill>
              <a:latin typeface="Calibri"/>
              <a:ea typeface="Calibri"/>
              <a:cs typeface="Calibri"/>
              <a:sym typeface="Calibri"/>
            </a:endParaRPr>
          </a:p>
        </p:txBody>
      </p:sp>
      <p:pic>
        <p:nvPicPr>
          <p:cNvPr id="153" name="Google Shape;153;p17" descr="image.png"/>
          <p:cNvPicPr preferRelativeResize="0"/>
          <p:nvPr/>
        </p:nvPicPr>
        <p:blipFill rotWithShape="1">
          <a:blip r:embed="rId5">
            <a:alphaModFix/>
          </a:blip>
          <a:srcRect/>
          <a:stretch/>
        </p:blipFill>
        <p:spPr>
          <a:xfrm>
            <a:off x="4572000" y="0"/>
            <a:ext cx="4572000" cy="5143500"/>
          </a:xfrm>
          <a:prstGeom prst="rect">
            <a:avLst/>
          </a:prstGeom>
          <a:noFill/>
          <a:ln>
            <a:noFill/>
          </a:ln>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1">
    <p:bg>
      <p:bgPr>
        <a:solidFill>
          <a:srgbClr val="FAFAF8"/>
        </a:solidFill>
        <a:effectLst/>
      </p:bgPr>
    </p:bg>
    <p:spTree>
      <p:nvGrpSpPr>
        <p:cNvPr id="1" name=""/>
        <p:cNvGrpSpPr/>
        <p:nvPr/>
      </p:nvGrpSpPr>
      <p:grpSpPr>
        <a:xfrm>
          <a:off x="0" y="0"/>
          <a:ext cx="0" cy="0"/>
          <a:chOff x="0" y="0"/>
          <a:chExt cx="0" cy="0"/>
        </a:xfrm>
      </p:grpSpPr>
      <p:sp>
        <p:nvSpPr>
          <p:cNvPr id="2" name="Shape 0"/>
          <p:cNvSpPr/>
          <p:nvPr/>
        </p:nvSpPr>
        <p:spPr>
          <a:xfrm>
            <a:off x="-1097280" y="-1097280"/>
            <a:ext cx="3200400" cy="3200400"/>
          </a:xfrm>
          <a:prstGeom prst="ellipse">
            <a:avLst/>
          </a:prstGeom>
          <a:solidFill>
            <a:srgbClr val="D0E0D8">
              <a:alpha val="55000"/>
            </a:srgbClr>
          </a:solidFill>
          <a:ln/>
        </p:spPr>
        <p:txBody>
          <a:bodyPr/>
          <a:lstStyle/>
          <a:p>
            <a:endParaRPr lang="en-US"/>
          </a:p>
        </p:txBody>
      </p:sp>
      <p:sp>
        <p:nvSpPr>
          <p:cNvPr id="3" name="Text 1"/>
          <p:cNvSpPr/>
          <p:nvPr/>
        </p:nvSpPr>
        <p:spPr>
          <a:xfrm>
            <a:off x="640080" y="365760"/>
            <a:ext cx="7863840" cy="594360"/>
          </a:xfrm>
          <a:prstGeom prst="rect">
            <a:avLst/>
          </a:prstGeom>
          <a:noFill/>
          <a:ln/>
        </p:spPr>
        <p:txBody>
          <a:bodyPr wrap="square" lIns="0" tIns="0" rIns="0" bIns="0" rtlCol="0" anchor="ctr"/>
          <a:lstStyle/>
          <a:p>
            <a:pPr marL="0" indent="0">
              <a:buNone/>
            </a:pPr>
            <a:r>
              <a:rPr lang="en-US" sz="3600" b="1" dirty="0">
                <a:solidFill>
                  <a:srgbClr val="3E4A42"/>
                </a:solidFill>
                <a:latin typeface="Georgia" pitchFamily="34" charset="0"/>
                <a:ea typeface="Georgia" pitchFamily="34" charset="-122"/>
                <a:cs typeface="Georgia" pitchFamily="34" charset="-120"/>
              </a:rPr>
              <a:t>The Bible’s First Widower</a:t>
            </a:r>
            <a:endParaRPr lang="en-US" sz="3600" dirty="0"/>
          </a:p>
        </p:txBody>
      </p:sp>
      <p:sp>
        <p:nvSpPr>
          <p:cNvPr id="4" name="Text 2"/>
          <p:cNvSpPr/>
          <p:nvPr/>
        </p:nvSpPr>
        <p:spPr>
          <a:xfrm>
            <a:off x="640080" y="960120"/>
            <a:ext cx="7863840" cy="502920"/>
          </a:xfrm>
          <a:prstGeom prst="rect">
            <a:avLst/>
          </a:prstGeom>
          <a:noFill/>
          <a:ln/>
        </p:spPr>
        <p:txBody>
          <a:bodyPr wrap="square" lIns="0" tIns="0" rIns="0" bIns="0" rtlCol="0" anchor="ctr"/>
          <a:lstStyle/>
          <a:p>
            <a:pPr marL="0" indent="0">
              <a:buNone/>
            </a:pPr>
            <a:r>
              <a:rPr lang="en-US" sz="3600">
                <a:solidFill>
                  <a:srgbClr val="502E2E"/>
                </a:solidFill>
                <a:latin typeface="Calibri" pitchFamily="34" charset="0"/>
                <a:ea typeface="Calibri" pitchFamily="34" charset="-122"/>
                <a:cs typeface="Calibri" pitchFamily="34" charset="-120"/>
              </a:rPr>
              <a:t>聖經中的第一位鰥夫</a:t>
            </a:r>
            <a:endParaRPr lang="en-US" sz="3600" dirty="0">
              <a:solidFill>
                <a:srgbClr val="502E2E"/>
              </a:solidFill>
            </a:endParaRPr>
          </a:p>
        </p:txBody>
      </p:sp>
      <p:sp>
        <p:nvSpPr>
          <p:cNvPr id="6" name="TextBox 5">
            <a:extLst>
              <a:ext uri="{FF2B5EF4-FFF2-40B4-BE49-F238E27FC236}">
                <a16:creationId xmlns:a16="http://schemas.microsoft.com/office/drawing/2014/main" id="{C7CD23BE-8013-AF3A-08CA-7297E1BDB537}"/>
              </a:ext>
            </a:extLst>
          </p:cNvPr>
          <p:cNvSpPr txBox="1"/>
          <p:nvPr/>
        </p:nvSpPr>
        <p:spPr>
          <a:xfrm>
            <a:off x="640079" y="1851094"/>
            <a:ext cx="7863839" cy="240065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000" b="0" u="none" strike="noStrike" kern="1200" cap="none" spc="0" normalizeH="0" baseline="0" noProof="0" dirty="0">
                <a:ln>
                  <a:noFill/>
                </a:ln>
                <a:solidFill>
                  <a:srgbClr val="502E2E"/>
                </a:solidFill>
                <a:effectLst/>
                <a:uLnTx/>
                <a:uFillTx/>
                <a:latin typeface="Georgia" pitchFamily="34" charset="0"/>
                <a:ea typeface="Georgia" pitchFamily="34" charset="-122"/>
                <a:cs typeface="Georgia" pitchFamily="34" charset="-120"/>
              </a:rPr>
              <a:t>“Sarah lived to be a hundred and twenty-seven years old.”</a:t>
            </a:r>
            <a:endParaRPr kumimoji="0" lang="en-US" sz="3000" b="0" u="none" strike="noStrike" kern="1200" cap="none" spc="0" normalizeH="0" baseline="0" noProof="0" dirty="0">
              <a:ln>
                <a:noFill/>
              </a:ln>
              <a:solidFill>
                <a:srgbClr val="502E2E"/>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3000" b="0" u="none" strike="noStrike" kern="1200" cap="none" spc="0" normalizeH="0" baseline="0" noProof="0" dirty="0">
                <a:ln>
                  <a:noFill/>
                </a:ln>
                <a:solidFill>
                  <a:srgbClr val="502E2E"/>
                </a:solidFill>
                <a:effectLst/>
                <a:uLnTx/>
                <a:uFillTx/>
                <a:latin typeface="Calibri" pitchFamily="34" charset="0"/>
                <a:ea typeface="Calibri" pitchFamily="34" charset="-122"/>
                <a:cs typeface="Calibri" pitchFamily="34" charset="-120"/>
              </a:rPr>
              <a:t>“</a:t>
            </a:r>
            <a:r>
              <a:rPr kumimoji="0" lang="en-US" sz="3000" b="0" u="none" strike="noStrike" kern="1200" cap="none" spc="0" normalizeH="0" baseline="0" noProof="0" dirty="0" err="1">
                <a:ln>
                  <a:noFill/>
                </a:ln>
                <a:solidFill>
                  <a:srgbClr val="502E2E"/>
                </a:solidFill>
                <a:effectLst/>
                <a:uLnTx/>
                <a:uFillTx/>
                <a:latin typeface="Calibri" pitchFamily="34" charset="0"/>
                <a:ea typeface="Calibri" pitchFamily="34" charset="-122"/>
                <a:cs typeface="Calibri" pitchFamily="34" charset="-120"/>
              </a:rPr>
              <a:t>撒拉享壽一百二十七歲</a:t>
            </a:r>
            <a:r>
              <a:rPr kumimoji="0" lang="en-US" sz="3000" b="0" u="none" strike="noStrike" kern="1200" cap="none" spc="0" normalizeH="0" baseline="0" noProof="0" dirty="0">
                <a:ln>
                  <a:noFill/>
                </a:ln>
                <a:solidFill>
                  <a:srgbClr val="502E2E"/>
                </a:solidFill>
                <a:effectLst/>
                <a:uLnTx/>
                <a:uFillTx/>
                <a:latin typeface="Calibri" pitchFamily="34" charset="0"/>
                <a:ea typeface="Calibri" pitchFamily="34" charset="-122"/>
                <a:cs typeface="Calibri" pitchFamily="34" charset="-120"/>
              </a:rPr>
              <a:t>。”</a:t>
            </a:r>
            <a:endParaRPr kumimoji="0" lang="en-US" sz="3000" b="0" u="none" strike="noStrike" kern="1200" cap="none" spc="0" normalizeH="0" baseline="0" noProof="0" dirty="0">
              <a:ln>
                <a:noFill/>
              </a:ln>
              <a:solidFill>
                <a:srgbClr val="502E2E"/>
              </a:solidFill>
              <a:effectLst/>
              <a:uLnTx/>
              <a:uFillTx/>
              <a:latin typeface="Calibri" panose="020F0502020204030204"/>
              <a:ea typeface="+mn-ea"/>
              <a:cs typeface="+mn-cs"/>
            </a:endParaRPr>
          </a:p>
          <a:p>
            <a:pPr lvl="0">
              <a:defRPr/>
            </a:pPr>
            <a:endParaRPr kumimoji="0" lang="en-US" sz="3200" b="0" u="none" strike="noStrike" kern="1200" cap="none" spc="0" normalizeH="0" baseline="0" noProof="0" dirty="0">
              <a:ln>
                <a:noFill/>
              </a:ln>
              <a:solidFill>
                <a:srgbClr val="502E2E"/>
              </a:solidFill>
              <a:effectLst/>
              <a:uLnTx/>
              <a:uFillTx/>
              <a:latin typeface="Calibri" pitchFamily="34" charset="0"/>
              <a:ea typeface="Calibri" pitchFamily="34" charset="-122"/>
              <a:cs typeface="Calibri" pitchFamily="34" charset="-120"/>
            </a:endParaRPr>
          </a:p>
          <a:p>
            <a:pPr lvl="0">
              <a:defRPr/>
            </a:pPr>
            <a:r>
              <a:rPr kumimoji="0" lang="en-US" sz="2800" b="0" u="none" strike="noStrike" kern="1200" cap="none" spc="0" normalizeH="0" baseline="0" noProof="0" dirty="0">
                <a:ln>
                  <a:noFill/>
                </a:ln>
                <a:solidFill>
                  <a:srgbClr val="502E2E"/>
                </a:solidFill>
                <a:effectLst/>
                <a:uLnTx/>
                <a:uFillTx/>
                <a:latin typeface="Calibri" pitchFamily="34" charset="0"/>
                <a:ea typeface="Calibri" pitchFamily="34" charset="-122"/>
                <a:cs typeface="Calibri" pitchFamily="34" charset="-120"/>
              </a:rPr>
              <a:t>— </a:t>
            </a:r>
            <a:r>
              <a:rPr lang="en-US" sz="2800" dirty="0">
                <a:solidFill>
                  <a:srgbClr val="502E2E"/>
                </a:solidFill>
                <a:latin typeface="Calibri" pitchFamily="34" charset="0"/>
                <a:ea typeface="Calibri" pitchFamily="34" charset="-122"/>
                <a:cs typeface="Calibri" pitchFamily="34" charset="-120"/>
              </a:rPr>
              <a:t>Genesis </a:t>
            </a:r>
            <a:r>
              <a:rPr kumimoji="0" lang="en-US" sz="2800" b="0" u="none" strike="noStrike" kern="1200" cap="none" spc="0" normalizeH="0" baseline="0" noProof="0" dirty="0" err="1">
                <a:ln>
                  <a:noFill/>
                </a:ln>
                <a:solidFill>
                  <a:srgbClr val="502E2E"/>
                </a:solidFill>
                <a:effectLst/>
                <a:uLnTx/>
                <a:uFillTx/>
                <a:latin typeface="Calibri" pitchFamily="34" charset="0"/>
                <a:ea typeface="Calibri" pitchFamily="34" charset="-122"/>
                <a:cs typeface="Calibri" pitchFamily="34" charset="-120"/>
              </a:rPr>
              <a:t>創世記</a:t>
            </a:r>
            <a:r>
              <a:rPr kumimoji="0" lang="en-US" sz="2800" b="0" u="none" strike="noStrike" kern="1200" cap="none" spc="0" normalizeH="0" baseline="0" noProof="0" dirty="0">
                <a:ln>
                  <a:noFill/>
                </a:ln>
                <a:solidFill>
                  <a:srgbClr val="502E2E"/>
                </a:solidFill>
                <a:effectLst/>
                <a:uLnTx/>
                <a:uFillTx/>
                <a:latin typeface="Calibri" pitchFamily="34" charset="0"/>
                <a:ea typeface="Calibri" pitchFamily="34" charset="-122"/>
                <a:cs typeface="Calibri" pitchFamily="34" charset="-120"/>
              </a:rPr>
              <a:t> 23:1</a:t>
            </a:r>
            <a:endParaRPr kumimoji="0" lang="en-US" sz="2800" b="0" u="none" strike="noStrike" kern="1200" cap="none" spc="0" normalizeH="0" baseline="0" noProof="0" dirty="0">
              <a:ln>
                <a:noFill/>
              </a:ln>
              <a:solidFill>
                <a:srgbClr val="502E2E"/>
              </a:solidFill>
              <a:effectLst/>
              <a:uLnTx/>
              <a:uFillTx/>
              <a:latin typeface="Calibri" panose="020F0502020204030204"/>
              <a:ea typeface="+mn-ea"/>
              <a:cs typeface="+mn-cs"/>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1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323</TotalTime>
  <Words>1143</Words>
  <Application>Microsoft Office PowerPoint</Application>
  <PresentationFormat>On-screen Show (16:9)</PresentationFormat>
  <Paragraphs>161</Paragraphs>
  <Slides>23</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Arimo</vt:lpstr>
      <vt:lpstr>Aptos</vt: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Huang, Kun</dc:creator>
  <cp:lastModifiedBy>Eva Li</cp:lastModifiedBy>
  <cp:revision>81</cp:revision>
  <dcterms:created xsi:type="dcterms:W3CDTF">2026-05-07T00:49:51Z</dcterms:created>
  <dcterms:modified xsi:type="dcterms:W3CDTF">2026-06-03T19:49:59Z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B232F950-9997-479E-B8C7-1CDBCEC8704A</vt:lpwstr>
  </property>
  <property fmtid="{D5CDD505-2E9C-101B-9397-08002B2CF9AE}" pid="3" name="ArticulatePath">
    <vt:lpwstr>Presentation1</vt:lpwstr>
  </property>
</Properties>
</file>